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7.11.2016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7aCeaI9nPs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belprize.org/educational/medicine/bloodtypinggame/gam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 smtClean="0">
                <a:solidFill>
                  <a:srgbClr val="FF0000"/>
                </a:solidFill>
              </a:rPr>
              <a:t>KRvNÉ</a:t>
            </a:r>
            <a:r>
              <a:rPr lang="sk-SK" sz="7200" dirty="0" smtClean="0">
                <a:solidFill>
                  <a:srgbClr val="FF0000"/>
                </a:solidFill>
              </a:rPr>
              <a:t> </a:t>
            </a:r>
            <a:r>
              <a:rPr lang="sk-SK" sz="7200" dirty="0" smtClean="0">
                <a:solidFill>
                  <a:srgbClr val="FF0000"/>
                </a:solidFill>
              </a:rPr>
              <a:t>SKUPINY ČLOVEKA</a:t>
            </a:r>
            <a:endParaRPr lang="sk-SK" sz="7200" dirty="0">
              <a:solidFill>
                <a:srgbClr val="FF0000"/>
              </a:solidFill>
            </a:endParaRP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Podstata systému: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00034" y="1357298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 smtClean="0"/>
              <a:t>1. </a:t>
            </a:r>
            <a:r>
              <a:rPr lang="sk-SK" sz="3200" b="1" dirty="0" smtClean="0"/>
              <a:t>Antigén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7148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</a:t>
            </a:r>
            <a:r>
              <a:rPr lang="sk-SK" sz="3200" dirty="0" smtClean="0"/>
              <a:t>. </a:t>
            </a:r>
            <a:r>
              <a:rPr lang="sk-SK" sz="3200" b="1" dirty="0" smtClean="0"/>
              <a:t>Protilátky = </a:t>
            </a:r>
            <a:r>
              <a:rPr lang="sk-SK" sz="3200" b="1" dirty="0" err="1" smtClean="0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928802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3"/>
          <a:srcRect l="25000" t="17500" r="45000" b="27500"/>
          <a:stretch>
            <a:fillRect/>
          </a:stretch>
        </p:blipFill>
        <p:spPr>
          <a:xfrm>
            <a:off x="6072198" y="2797940"/>
            <a:ext cx="2214578" cy="4060060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19512679">
            <a:off x="4003542" y="5353828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/>
              <a:t>AB0 </a:t>
            </a:r>
            <a:r>
              <a:rPr lang="sk-SK" dirty="0" smtClean="0"/>
              <a:t>systém</a:t>
            </a:r>
            <a:endParaRPr lang="sk-SK" dirty="0"/>
          </a:p>
        </p:txBody>
      </p:sp>
      <p:pic>
        <p:nvPicPr>
          <p:cNvPr id="4" name="Zástupný symbol obsahu 3" descr="Karl_Landsteiner_nobe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3786214" cy="5354788"/>
          </a:xfrm>
        </p:spPr>
      </p:pic>
      <p:sp>
        <p:nvSpPr>
          <p:cNvPr id="5" name="BlokTextu 4"/>
          <p:cNvSpPr txBox="1"/>
          <p:nvPr/>
        </p:nvSpPr>
        <p:spPr>
          <a:xfrm>
            <a:off x="4572000" y="1500174"/>
            <a:ext cx="316785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Karl</a:t>
            </a:r>
            <a:r>
              <a:rPr lang="sk-SK" sz="3200" dirty="0" smtClean="0"/>
              <a:t> </a:t>
            </a:r>
            <a:r>
              <a:rPr lang="sk-SK" sz="3200" dirty="0" err="1" smtClean="0"/>
              <a:t>Landsteiner</a:t>
            </a:r>
            <a:endParaRPr lang="sk-SK" sz="32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1357290" y="5929330"/>
            <a:ext cx="50770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http://www.youtube.com/watch?v=7aCeaI9nPsg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Urč krvnú skupinu pacienta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mtClean="0">
                <a:hlinkClick r:id="rId2"/>
              </a:rPr>
              <a:t>http://www.nobelprize.org/educational/medicine/bloodtypinggame/game/index.html</a:t>
            </a:r>
            <a:r>
              <a:rPr lang="sk-SK" smtClean="0"/>
              <a:t>   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30</Words>
  <Application>Microsoft Office PowerPoint</Application>
  <PresentationFormat>Prezentácia na obrazovke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Wingdings 2</vt:lpstr>
      <vt:lpstr>Technický</vt:lpstr>
      <vt:lpstr>KRvNÉ SKUPINY ČLOVEKA</vt:lpstr>
      <vt:lpstr>Podstata systému:</vt:lpstr>
      <vt:lpstr>AB0 systém</vt:lpstr>
      <vt:lpstr>Urč krvnú skupinu pacienta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ucitel</cp:lastModifiedBy>
  <cp:revision>19</cp:revision>
  <dcterms:created xsi:type="dcterms:W3CDTF">2014-12-02T16:13:30Z</dcterms:created>
  <dcterms:modified xsi:type="dcterms:W3CDTF">2016-11-07T12:53:45Z</dcterms:modified>
</cp:coreProperties>
</file>