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  <p:sldId id="257" r:id="rId6"/>
    <p:sldId id="258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24.1.2018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24.1.2018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24.1.2018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24.1.2018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24.1.2018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24.1.2018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24.1.2018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91300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sz="4400" b="1" dirty="0" smtClean="0">
                <a:solidFill>
                  <a:schemeClr val="bg1"/>
                </a:solidFill>
              </a:rPr>
              <a:t>KRAJINY BÝVALEJ JUHOSLÁVIE</a:t>
            </a:r>
            <a:endParaRPr lang="sk-SK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004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12" descr="mapa-topograficzna-europy-467x38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47436" cy="66756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Europe-Republic of Kosovo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0"/>
            <a:ext cx="8152155" cy="6858000"/>
          </a:xfrm>
          <a:prstGeom prst="rect">
            <a:avLst/>
          </a:prstGeom>
          <a:noFill/>
        </p:spPr>
      </p:pic>
      <p:pic>
        <p:nvPicPr>
          <p:cNvPr id="2052" name="Picture 4" descr="Výsledok vyhľadávania obrázkov pre dopyt kosovo map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857232"/>
            <a:ext cx="7606026" cy="5214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3726" t="31250" r="37408" b="12109"/>
          <a:stretch>
            <a:fillRect/>
          </a:stretch>
        </p:blipFill>
        <p:spPr bwMode="auto">
          <a:xfrm>
            <a:off x="214281" y="214290"/>
            <a:ext cx="8879251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hnonline.sk/sites/default/files/attachments/images/160/12770160-hranice-juhoslavie-po-15-rokoch-mapa_v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0753"/>
          <a:stretch/>
        </p:blipFill>
        <p:spPr bwMode="auto">
          <a:xfrm>
            <a:off x="755576" y="116632"/>
            <a:ext cx="7344816" cy="6640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2401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2668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27</TotalTime>
  <Words>3</Words>
  <Application>Microsoft Office PowerPoint</Application>
  <PresentationFormat>Prezentácia na obrazovke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Horizont</vt:lpstr>
      <vt:lpstr>KRAJINY BÝVALEJ JUHOSLÁVIE</vt:lpstr>
      <vt:lpstr>Snímka 2</vt:lpstr>
      <vt:lpstr>Snímka 3</vt:lpstr>
      <vt:lpstr>Snímka 4</vt:lpstr>
      <vt:lpstr>Snímka 5</vt:lpstr>
      <vt:lpstr>Snímka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KRAJINY BÝVALEJ JUHOSLÁVIE</dc:title>
  <dc:creator>Guest</dc:creator>
  <cp:lastModifiedBy>hp</cp:lastModifiedBy>
  <cp:revision>9</cp:revision>
  <dcterms:created xsi:type="dcterms:W3CDTF">2016-01-29T08:07:17Z</dcterms:created>
  <dcterms:modified xsi:type="dcterms:W3CDTF">2018-01-24T14:06:24Z</dcterms:modified>
</cp:coreProperties>
</file>