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31. 3. 2022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229600" cy="99060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SLIMÁKY  V AKVÁRIU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743200"/>
            <a:ext cx="6917436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425787" cy="49530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276600" y="1371600"/>
            <a:ext cx="200247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2400" dirty="0" err="1" smtClean="0"/>
              <a:t>Clea</a:t>
            </a:r>
            <a:r>
              <a:rPr lang="sk-SK" sz="2400" dirty="0" smtClean="0"/>
              <a:t> Helena 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INFO: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95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Títo malí obyvatelia sú schopní priniesť úžitok i poškodenie akvária.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Jedia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všetky zvyšky potravy 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odumreté rastliny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Okrem toho sa slimáky používajú na čistenie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akvárií.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Existujú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niektoré druhy slimákov, ktoré môžete bezpečne použiť ako indikátory kvality vody v akváriu.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Malé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slimáky v akváriu často slúžia ako dekoratívny prvok.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Tieto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bytosti sa však reprodukujú veľmi rýchlo, takže v čase budete musieť umelo upravovať svoju populáciu. Ak sa v akváriu zozbiera príliš veľa slimákov, výsledkom bude nedostatok kyslíka.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869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b="1" dirty="0" smtClean="0"/>
              <a:t>Slimáky v </a:t>
            </a:r>
            <a:r>
              <a:rPr lang="sk-SK" b="1" dirty="0" smtClean="0"/>
              <a:t>akváriu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62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Kontrolovaná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populácia slimákov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nepoškodzuje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akvárium, naopak slimáky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jedia zvyšky jedla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čistia ich z rias a mleté ​​slimáky miešajú a prevzdušňujú pôdu, čím jej zabraňujú hnilobám. 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sp>
        <p:nvSpPr>
          <p:cNvPr id="27650" name="AutoShape 2" descr="https://erieaquariumsociety.com/img/v-akvariume-poyavilis-malenkie-ulitki-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 l="8125" t="33333" r="51875" b="18889"/>
          <a:stretch>
            <a:fillRect/>
          </a:stretch>
        </p:blipFill>
        <p:spPr bwMode="auto">
          <a:xfrm>
            <a:off x="4114800" y="3581400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393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b="1" dirty="0" smtClean="0"/>
              <a:t>Majú slimáky choroby</a:t>
            </a:r>
            <a:r>
              <a:rPr lang="sk-SK" b="1" dirty="0" smtClean="0"/>
              <a:t>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2057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Slimáky sa podieľajú na prenose chorôb medzi populáciami rýb, pretože môžu byť použité ako nosiče parazitov a patogénov.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52400"/>
            <a:ext cx="82296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Ako sa premnožených slimákov</a:t>
            </a:r>
            <a:r>
              <a:rPr kumimoji="0" lang="sk-SK" sz="46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zbaviť</a:t>
            </a: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 t="6667" b="6667"/>
          <a:stretch>
            <a:fillRect/>
          </a:stretch>
        </p:blipFill>
        <p:spPr bwMode="auto">
          <a:xfrm>
            <a:off x="1600200" y="1219200"/>
            <a:ext cx="5715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631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1.mechanicky: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0722" name="AutoShape 2" descr="https://i00.eu/img/543/1024x1024/b4o0y6gm/434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 l="23750" t="25556" r="40000" b="24444"/>
          <a:stretch>
            <a:fillRect/>
          </a:stretch>
        </p:blipFill>
        <p:spPr bwMode="auto">
          <a:xfrm>
            <a:off x="1295399" y="1676400"/>
            <a:ext cx="57945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533400"/>
            <a:ext cx="8229600" cy="863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.chemicky: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47800"/>
            <a:ext cx="4800600" cy="51726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b="1" dirty="0" smtClean="0"/>
              <a:t>3.Ide </a:t>
            </a:r>
            <a:r>
              <a:rPr lang="sk-SK" b="1" dirty="0" smtClean="0"/>
              <a:t>to aj biologicky a </a:t>
            </a:r>
            <a:r>
              <a:rPr lang="sk-SK" b="1" dirty="0" smtClean="0"/>
              <a:t>ekologicky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6896100" cy="4589738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524000" y="5562600"/>
            <a:ext cx="482452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2800" dirty="0" err="1" smtClean="0"/>
              <a:t>Chromobotia</a:t>
            </a:r>
            <a:r>
              <a:rPr lang="sk-SK" sz="2800" dirty="0" smtClean="0"/>
              <a:t> </a:t>
            </a:r>
            <a:r>
              <a:rPr lang="sk-SK" sz="2800" dirty="0" err="1" smtClean="0"/>
              <a:t>macracanthus</a:t>
            </a:r>
            <a:r>
              <a:rPr lang="sk-SK" sz="2800" dirty="0" smtClean="0"/>
              <a:t> 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572500" cy="5029201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5867400" y="4876800"/>
            <a:ext cx="210987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3200" b="1" dirty="0" err="1" smtClean="0"/>
              <a:t>tetraodon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</TotalTime>
  <Words>168</Words>
  <Application>Microsoft Office PowerPoint</Application>
  <PresentationFormat>Prezentácia na obrazovke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Odliatok</vt:lpstr>
      <vt:lpstr>SLIMÁKY  V AKVÁRIU</vt:lpstr>
      <vt:lpstr>INFO:</vt:lpstr>
      <vt:lpstr>Slimáky v akváriu</vt:lpstr>
      <vt:lpstr>Majú slimáky choroby?</vt:lpstr>
      <vt:lpstr>Snímka 5</vt:lpstr>
      <vt:lpstr>1.mechanicky:</vt:lpstr>
      <vt:lpstr>Snímka 7</vt:lpstr>
      <vt:lpstr>3.Ide to aj biologicky a ekologicky</vt:lpstr>
      <vt:lpstr>Snímka 9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SLIMÁKY  V AKVÁRIU</dc:title>
  <dc:creator>Ivana Sokolská</dc:creator>
  <cp:lastModifiedBy>sokol</cp:lastModifiedBy>
  <cp:revision>19</cp:revision>
  <dcterms:created xsi:type="dcterms:W3CDTF">2022-03-31T14:38:19Z</dcterms:created>
  <dcterms:modified xsi:type="dcterms:W3CDTF">2022-03-31T15:12:57Z</dcterms:modified>
</cp:coreProperties>
</file>