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077200" cy="911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/>
              <a:t>ZAUJÍMAVOSTÍ - hmyz</a:t>
            </a:r>
            <a:endParaRPr lang="sk-SK" sz="5400" dirty="0"/>
          </a:p>
        </p:txBody>
      </p:sp>
      <p:sp>
        <p:nvSpPr>
          <p:cNvPr id="4" name="BlokTextu 3"/>
          <p:cNvSpPr txBox="1"/>
          <p:nvPr/>
        </p:nvSpPr>
        <p:spPr>
          <a:xfrm>
            <a:off x="10668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l="18741" t="34375" r="19180" b="51042"/>
          <a:stretch>
            <a:fillRect/>
          </a:stretch>
        </p:blipFill>
        <p:spPr bwMode="auto">
          <a:xfrm>
            <a:off x="0" y="2057400"/>
            <a:ext cx="923108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saranča </a:t>
            </a:r>
            <a:r>
              <a:rPr lang="sk-SK" dirty="0" smtClean="0"/>
              <a:t>všežravá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31617"/>
            <a:ext cx="8534400" cy="56263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KOMÁR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1" y="1295400"/>
            <a:ext cx="9137739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GOLIÁŠ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69974"/>
            <a:ext cx="8077200" cy="4959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LIŠAJ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OLYMPUS DIGITAL CAM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610600" cy="540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VTÁKOKRÍDLOVEC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3"/>
          <p:cNvPicPr>
            <a:picLocks noChangeAspect="1" noChangeArrowheads="1"/>
          </p:cNvPicPr>
          <p:nvPr/>
        </p:nvPicPr>
        <p:blipFill>
          <a:blip r:embed="rId2"/>
          <a:srcRect t="5167"/>
          <a:stretch>
            <a:fillRect/>
          </a:stretch>
        </p:blipFill>
        <p:spPr bwMode="auto">
          <a:xfrm>
            <a:off x="1066800" y="1219200"/>
            <a:ext cx="7620000" cy="5419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CHVOSTOSKOKY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4"/>
          <p:cNvPicPr>
            <a:picLocks noChangeAspect="1" noChangeArrowheads="1"/>
          </p:cNvPicPr>
          <p:nvPr/>
        </p:nvPicPr>
        <p:blipFill>
          <a:blip r:embed="rId2"/>
          <a:srcRect b="12500"/>
          <a:stretch>
            <a:fillRect/>
          </a:stretch>
        </p:blipFill>
        <p:spPr bwMode="auto">
          <a:xfrm>
            <a:off x="-1" y="1066801"/>
            <a:ext cx="9166915" cy="5333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392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77951"/>
            <a:ext cx="8686800" cy="5594299"/>
          </a:xfrm>
          <a:prstGeom prst="rect">
            <a:avLst/>
          </a:prstGeom>
          <a:noFill/>
        </p:spPr>
      </p:pic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cikáda </a:t>
            </a:r>
            <a:r>
              <a:rPr lang="sk-SK" dirty="0" err="1" smtClean="0"/>
              <a:t>sedemnástnička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cikáda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211732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pakobylka</a:t>
            </a:r>
            <a:r>
              <a:rPr lang="sk-SK" dirty="0" smtClean="0"/>
              <a:t> druhu </a:t>
            </a:r>
            <a:r>
              <a:rPr lang="sk-SK" dirty="0" err="1" smtClean="0"/>
              <a:t>Heteropteryx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61289"/>
            <a:ext cx="8534400" cy="5696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</TotalTime>
  <Words>16</Words>
  <PresentationFormat>Prezentácia na obrazovke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Modul</vt:lpstr>
      <vt:lpstr>ZAUJÍMAVOSTÍ - hmyz</vt:lpstr>
      <vt:lpstr>GOLIÁŠ</vt:lpstr>
      <vt:lpstr>LIŠAJ</vt:lpstr>
      <vt:lpstr>VTÁKOKRÍDLOVEC</vt:lpstr>
      <vt:lpstr>CHVOSTOSKOKY</vt:lpstr>
      <vt:lpstr>Snímka 6</vt:lpstr>
      <vt:lpstr>cikáda sedemnástnička</vt:lpstr>
      <vt:lpstr>cikáda</vt:lpstr>
      <vt:lpstr>pakobylka druhu Heteropteryx</vt:lpstr>
      <vt:lpstr>saranča všežravá</vt:lpstr>
      <vt:lpstr>KOMÁR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ZAUJÍMAVOSTÍ - hmyz</dc:title>
  <dc:creator>hp</dc:creator>
  <cp:lastModifiedBy>hp</cp:lastModifiedBy>
  <cp:revision>11</cp:revision>
  <dcterms:created xsi:type="dcterms:W3CDTF">2016-02-09T14:50:39Z</dcterms:created>
  <dcterms:modified xsi:type="dcterms:W3CDTF">2021-03-12T06:44:49Z</dcterms:modified>
</cp:coreProperties>
</file>