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36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13. 2. 2017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het.colorado.edu/en/simulation/color-vi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95736" y="764704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83768" y="4005064"/>
            <a:ext cx="6172200" cy="1371600"/>
          </a:xfrm>
        </p:spPr>
        <p:txBody>
          <a:bodyPr>
            <a:normAutofit fontScale="92500"/>
          </a:bodyPr>
          <a:lstStyle/>
          <a:p>
            <a:r>
              <a:rPr lang="sk-SK" sz="4400" dirty="0" smtClean="0"/>
              <a:t>Skladanie farebných svetelných lúčov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aditivne-miesanie.png"/>
          <p:cNvPicPr>
            <a:picLocks noChangeAspect="1"/>
          </p:cNvPicPr>
          <p:nvPr/>
        </p:nvPicPr>
        <p:blipFill>
          <a:blip r:embed="rId2" cstate="print">
            <a:lum bright="40000"/>
          </a:blip>
          <a:stretch>
            <a:fillRect/>
          </a:stretch>
        </p:blipFill>
        <p:spPr>
          <a:xfrm>
            <a:off x="243166" y="548681"/>
            <a:ext cx="8389172" cy="496855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ln>
                  <a:solidFill>
                    <a:srgbClr val="002060"/>
                  </a:solidFill>
                </a:ln>
              </a:rPr>
              <a:t>Základné farby</a:t>
            </a:r>
            <a:endParaRPr lang="sk-SK" sz="3200" b="1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pPr>
              <a:buFontTx/>
              <a:buChar char="-"/>
            </a:pPr>
            <a:r>
              <a:rPr lang="sk-SK" b="1" dirty="0" smtClean="0"/>
              <a:t>Opakujeme</a:t>
            </a:r>
            <a:r>
              <a:rPr lang="sk-SK" dirty="0" smtClean="0"/>
              <a:t>: farby spektra sú: červená, oranžová, žltá zelená, modrá, indigová, fialová.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r>
              <a:rPr lang="sk-SK" dirty="0" smtClean="0"/>
              <a:t>Tri farby z nich nazývame základné farby: </a:t>
            </a:r>
          </a:p>
          <a:p>
            <a:pPr>
              <a:buFontTx/>
              <a:buChar char="-"/>
            </a:pPr>
            <a:endParaRPr lang="sk-SK" dirty="0" smtClean="0"/>
          </a:p>
          <a:p>
            <a:pPr lvl="1" algn="ctr">
              <a:buNone/>
            </a:pPr>
            <a:r>
              <a:rPr lang="sk-SK" dirty="0" smtClean="0"/>
              <a:t>	</a:t>
            </a:r>
            <a:r>
              <a:rPr lang="sk-SK" sz="2400" b="1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červená</a:t>
            </a:r>
            <a:r>
              <a:rPr lang="sk-SK" sz="2400" b="1" dirty="0" smtClean="0">
                <a:ln w="19050">
                  <a:solidFill>
                    <a:schemeClr val="tx1"/>
                  </a:solidFill>
                </a:ln>
              </a:rPr>
              <a:t>, </a:t>
            </a:r>
            <a:r>
              <a:rPr lang="sk-SK" sz="2400" b="1" dirty="0" smtClean="0">
                <a:ln w="19050"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modrá</a:t>
            </a:r>
            <a:r>
              <a:rPr lang="sk-SK" sz="2400" b="1" dirty="0" smtClean="0">
                <a:ln w="19050">
                  <a:solidFill>
                    <a:schemeClr val="tx1"/>
                  </a:solidFill>
                </a:ln>
              </a:rPr>
              <a:t>, </a:t>
            </a:r>
            <a:r>
              <a:rPr lang="sk-SK" sz="2400" b="1" dirty="0" smtClean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zelená</a:t>
            </a:r>
          </a:p>
          <a:p>
            <a:pPr lvl="1">
              <a:buFontTx/>
              <a:buChar char="-"/>
            </a:pPr>
            <a:endParaRPr lang="sk-SK" dirty="0"/>
          </a:p>
          <a:p>
            <a:pPr lvl="1">
              <a:buNone/>
            </a:pPr>
            <a:r>
              <a:rPr lang="sk-SK" b="1" dirty="0" smtClean="0"/>
              <a:t>Z týchto troch farebných svetiel môžu vhodným skladaním vzniknúť všetky farby spektra a nielen tie.</a:t>
            </a:r>
          </a:p>
          <a:p>
            <a:pPr lvl="1">
              <a:buNone/>
            </a:pPr>
            <a:r>
              <a:rPr lang="sk-SK" b="1" dirty="0" smtClean="0"/>
              <a:t>Ak zložíme všetky tri základné farebné svetlá rovnakej intenzity, vznikne biele svetlo.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4" descr="stiahnu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80728"/>
            <a:ext cx="2171700" cy="21050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82154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Skladanie farebných svetiel a skladanie farieb na maľovanie</a:t>
            </a:r>
            <a:endParaRPr lang="sk-SK" dirty="0"/>
          </a:p>
        </p:txBody>
      </p:sp>
      <p:pic>
        <p:nvPicPr>
          <p:cNvPr id="14" name="Obrázok 13" descr="vector-brush-strokes-47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484784"/>
            <a:ext cx="2538211" cy="1561976"/>
          </a:xfrm>
          <a:prstGeom prst="rect">
            <a:avLst/>
          </a:prstGeom>
        </p:spPr>
      </p:pic>
      <p:pic>
        <p:nvPicPr>
          <p:cNvPr id="13" name="Obrázok 12" descr="CMYK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140968"/>
            <a:ext cx="2409800" cy="2409800"/>
          </a:xfrm>
          <a:prstGeom prst="rect">
            <a:avLst/>
          </a:prstGeom>
        </p:spPr>
      </p:pic>
      <p:pic>
        <p:nvPicPr>
          <p:cNvPr id="11" name="Obrázok 10" descr="aditivne-miesan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2780928"/>
            <a:ext cx="4210735" cy="251192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755576" y="5589240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Rozdiel v skladaní je aj v tom, že náterové farby sú nepriehľadné.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002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r>
              <a:rPr lang="sk-SK" dirty="0" smtClean="0"/>
              <a:t>Ak vložíme pred biele svetlo priehľadný farebný filter, tento prepustí len tú časť svetla, ktorá má farbu filtra. </a:t>
            </a:r>
          </a:p>
          <a:p>
            <a:r>
              <a:rPr lang="sk-SK" dirty="0" smtClean="0"/>
              <a:t>Vieme, že na sietnici sú bunky zodpovedné za farebné videnie. Niektoré sú citlivé na červené, iné na zelené alebo na modrofialové svetlo. Rôznym stupňom ich podráždenia vnímame rôzne farby.</a:t>
            </a:r>
          </a:p>
          <a:p>
            <a:r>
              <a:rPr lang="sk-SK" dirty="0" smtClean="0"/>
              <a:t>A teraz trochu zábavy: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stiahnuť (1)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149080"/>
            <a:ext cx="2592288" cy="1645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</TotalTime>
  <Words>116</Words>
  <Application>Microsoft Office PowerPoint</Application>
  <PresentationFormat>Prezentácia na obrazovke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Arkáda</vt:lpstr>
      <vt:lpstr>SVETLO</vt:lpstr>
      <vt:lpstr>Základné farby</vt:lpstr>
      <vt:lpstr>Skladanie farebných svetiel a skladanie farieb na maľovanie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Guest</cp:lastModifiedBy>
  <cp:revision>32</cp:revision>
  <dcterms:created xsi:type="dcterms:W3CDTF">2015-09-10T10:45:24Z</dcterms:created>
  <dcterms:modified xsi:type="dcterms:W3CDTF">2017-02-13T08:52:01Z</dcterms:modified>
</cp:coreProperties>
</file>