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14. 11. 2016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14. 11. 2016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14. 11. 2016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14. 11. 2016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14. 11. 2016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14. 11. 2016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14. 11. 2016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14. 11. 2016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14. 11. 2016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14. 11. 2016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54CE-D2DA-41BE-96F6-47F2AFEF0E74}" type="datetimeFigureOut">
              <a:rPr lang="sk-SK" smtClean="0"/>
              <a:pPr/>
              <a:t>14. 11. 2016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F54CE-D2DA-41BE-96F6-47F2AFEF0E74}" type="datetimeFigureOut">
              <a:rPr lang="sk-SK" smtClean="0"/>
              <a:pPr/>
              <a:t>14. 11. 2016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53F1-3304-4A24-BED1-5EC2C0CE813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971898" y="1963921"/>
            <a:ext cx="4848893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SPAĽOVACIE</a:t>
            </a:r>
          </a:p>
          <a:p>
            <a:pPr algn="ctr"/>
            <a:r>
              <a:rPr lang="cs-CZ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MOTORY</a:t>
            </a:r>
            <a:endParaRPr lang="sk-SK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Pruhovaná šípka vpravo 4">
            <a:hlinkClick r:id="" action="ppaction://hlinkshowjump?jump=nextslide"/>
          </p:cNvPr>
          <p:cNvSpPr/>
          <p:nvPr/>
        </p:nvSpPr>
        <p:spPr>
          <a:xfrm>
            <a:off x="7236296" y="5805264"/>
            <a:ext cx="1135586" cy="504056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ĎALEJ</a:t>
            </a:r>
            <a:endParaRPr lang="sk-SK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60" y="2075090"/>
            <a:ext cx="2408661" cy="2408661"/>
          </a:xfrm>
          <a:prstGeom prst="rect">
            <a:avLst/>
          </a:prstGeom>
        </p:spPr>
      </p:pic>
      <p:sp>
        <p:nvSpPr>
          <p:cNvPr id="5" name="Zaoblený obdĺžnik 4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4509120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vačka</a:t>
            </a:r>
            <a:endParaRPr lang="sk-SK" sz="3200" b="1" dirty="0"/>
          </a:p>
        </p:txBody>
      </p:sp>
      <p:sp>
        <p:nvSpPr>
          <p:cNvPr id="6" name="Zaoblený obdĺžnik 5">
            <a:hlinkClick r:id="" action="ppaction://noaction" highlightClick="1">
              <a:snd r:embed="rId4" name="vyborne postupujete do dalsiho kola 2.wav"/>
            </a:hlinkClick>
          </p:cNvPr>
          <p:cNvSpPr/>
          <p:nvPr/>
        </p:nvSpPr>
        <p:spPr>
          <a:xfrm>
            <a:off x="3995936" y="2636912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sviečka</a:t>
            </a:r>
            <a:endParaRPr lang="sk-SK" sz="3200" b="1" dirty="0"/>
          </a:p>
        </p:txBody>
      </p:sp>
      <p:sp>
        <p:nvSpPr>
          <p:cNvPr id="7" name="Zaoblený obdĺžnik 6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3573016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piest</a:t>
            </a:r>
            <a:endParaRPr lang="cs-CZ" sz="3200" b="1" dirty="0" smtClean="0"/>
          </a:p>
        </p:txBody>
      </p:sp>
      <p:sp>
        <p:nvSpPr>
          <p:cNvPr id="8" name="Zaoblený obdĺžnik 7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1700808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karburátor</a:t>
            </a:r>
            <a:endParaRPr lang="sk-SK" sz="3200" b="1" dirty="0"/>
          </a:p>
        </p:txBody>
      </p:sp>
      <p:sp>
        <p:nvSpPr>
          <p:cNvPr id="9" name="Pruhovaná šípka vpravo 8">
            <a:hlinkClick r:id="" action="ppaction://hlinkshowjump?jump=nextslide"/>
          </p:cNvPr>
          <p:cNvSpPr/>
          <p:nvPr/>
        </p:nvSpPr>
        <p:spPr>
          <a:xfrm>
            <a:off x="7236296" y="5805264"/>
            <a:ext cx="1135586" cy="504056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ĎALEJ</a:t>
            </a:r>
            <a:endParaRPr lang="sk-SK" sz="1200" b="1" dirty="0">
              <a:solidFill>
                <a:schemeClr val="tx1"/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716062" y="692696"/>
            <a:ext cx="7776864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3200" b="1" dirty="0" smtClean="0"/>
          </a:p>
          <a:p>
            <a:pPr algn="ctr"/>
            <a:r>
              <a:rPr lang="cs-CZ" sz="3200" b="1" dirty="0" err="1" smtClean="0"/>
              <a:t>Ktorá</a:t>
            </a:r>
            <a:r>
              <a:rPr lang="cs-CZ" sz="3200" b="1" dirty="0" smtClean="0"/>
              <a:t> </a:t>
            </a:r>
            <a:r>
              <a:rPr lang="cs-CZ" sz="3200" b="1" dirty="0" err="1"/>
              <a:t>časť</a:t>
            </a:r>
            <a:r>
              <a:rPr lang="cs-CZ" sz="3200" b="1" dirty="0"/>
              <a:t> </a:t>
            </a:r>
            <a:r>
              <a:rPr lang="cs-CZ" sz="3200" b="1" dirty="0" err="1" smtClean="0"/>
              <a:t>motora</a:t>
            </a:r>
            <a:r>
              <a:rPr lang="cs-CZ" sz="3200" b="1" dirty="0" smtClean="0"/>
              <a:t> </a:t>
            </a:r>
            <a:r>
              <a:rPr lang="cs-CZ" sz="3200" b="1" dirty="0"/>
              <a:t>je na obrázku?</a:t>
            </a:r>
          </a:p>
          <a:p>
            <a:pPr algn="ctr"/>
            <a:r>
              <a:rPr lang="cs-CZ" sz="3200" b="1" dirty="0" smtClean="0"/>
              <a:t>: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26051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55" y="1916832"/>
            <a:ext cx="3240361" cy="2592288"/>
          </a:xfrm>
          <a:prstGeom prst="rect">
            <a:avLst/>
          </a:prstGeom>
        </p:spPr>
      </p:pic>
      <p:sp>
        <p:nvSpPr>
          <p:cNvPr id="5" name="Zaoblený obdĺžnik 4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4509120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vačka</a:t>
            </a:r>
            <a:endParaRPr lang="sk-SK" sz="3200" b="1" dirty="0"/>
          </a:p>
        </p:txBody>
      </p:sp>
      <p:sp>
        <p:nvSpPr>
          <p:cNvPr id="6" name="Zaoblený obdĺžnik 5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2636912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sviečka</a:t>
            </a:r>
            <a:endParaRPr lang="sk-SK" sz="3200" b="1" dirty="0"/>
          </a:p>
        </p:txBody>
      </p:sp>
      <p:sp>
        <p:nvSpPr>
          <p:cNvPr id="7" name="Zaoblený obdĺžnik 6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3573016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piest</a:t>
            </a:r>
            <a:endParaRPr lang="cs-CZ" sz="3200" b="1" dirty="0" smtClean="0"/>
          </a:p>
        </p:txBody>
      </p:sp>
      <p:sp>
        <p:nvSpPr>
          <p:cNvPr id="8" name="Zaoblený obdĺžnik 7">
            <a:hlinkClick r:id="" action="ppaction://noaction" highlightClick="1">
              <a:snd r:embed="rId4" name="vyborne postupujete do dalsiho kola 2.wav"/>
            </a:hlinkClick>
          </p:cNvPr>
          <p:cNvSpPr/>
          <p:nvPr/>
        </p:nvSpPr>
        <p:spPr>
          <a:xfrm>
            <a:off x="3995936" y="1700808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karburátor</a:t>
            </a:r>
            <a:endParaRPr lang="sk-SK" sz="3200" b="1" dirty="0"/>
          </a:p>
        </p:txBody>
      </p:sp>
      <p:sp>
        <p:nvSpPr>
          <p:cNvPr id="9" name="Pruhovaná šípka vpravo 8">
            <a:hlinkClick r:id="" action="ppaction://hlinkshowjump?jump=nextslide"/>
          </p:cNvPr>
          <p:cNvSpPr/>
          <p:nvPr/>
        </p:nvSpPr>
        <p:spPr>
          <a:xfrm>
            <a:off x="7236296" y="5805264"/>
            <a:ext cx="1135586" cy="504056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ĎALEJ</a:t>
            </a:r>
            <a:endParaRPr lang="sk-SK" sz="1200" b="1" dirty="0">
              <a:solidFill>
                <a:schemeClr val="tx1"/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716062" y="692696"/>
            <a:ext cx="7776864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3200" b="1" dirty="0" smtClean="0"/>
          </a:p>
          <a:p>
            <a:pPr algn="ctr"/>
            <a:r>
              <a:rPr lang="cs-CZ" sz="3200" b="1" dirty="0" err="1" smtClean="0"/>
              <a:t>Ktorá</a:t>
            </a:r>
            <a:r>
              <a:rPr lang="cs-CZ" sz="3200" b="1" dirty="0" smtClean="0"/>
              <a:t> </a:t>
            </a:r>
            <a:r>
              <a:rPr lang="cs-CZ" sz="3200" b="1" dirty="0" err="1"/>
              <a:t>časť</a:t>
            </a:r>
            <a:r>
              <a:rPr lang="cs-CZ" sz="3200" b="1" dirty="0"/>
              <a:t> </a:t>
            </a:r>
            <a:r>
              <a:rPr lang="cs-CZ" sz="3200" b="1" dirty="0" err="1" smtClean="0"/>
              <a:t>motora</a:t>
            </a:r>
            <a:r>
              <a:rPr lang="cs-CZ" sz="3200" b="1" dirty="0" smtClean="0"/>
              <a:t> </a:t>
            </a:r>
            <a:r>
              <a:rPr lang="cs-CZ" sz="3200" b="1" dirty="0"/>
              <a:t>je na obrázku?</a:t>
            </a:r>
          </a:p>
          <a:p>
            <a:pPr algn="ctr"/>
            <a:r>
              <a:rPr lang="cs-CZ" sz="3200" b="1" dirty="0" smtClean="0"/>
              <a:t>: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428207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3403508" y="2967335"/>
            <a:ext cx="2336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KONIEC</a:t>
            </a:r>
            <a:endParaRPr lang="sk-SK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59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03753"/>
            <a:ext cx="2376264" cy="4097007"/>
          </a:xfrm>
          <a:prstGeom prst="rect">
            <a:avLst/>
          </a:prstGeom>
        </p:spPr>
      </p:pic>
      <p:sp>
        <p:nvSpPr>
          <p:cNvPr id="5" name="Zaoblený obdĺžnik 4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1400075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dvojdobý </a:t>
            </a:r>
            <a:r>
              <a:rPr lang="cs-CZ" sz="3200" b="1" dirty="0" err="1" smtClean="0"/>
              <a:t>vznetový</a:t>
            </a:r>
            <a:endParaRPr lang="sk-SK" sz="3200" b="1" dirty="0"/>
          </a:p>
        </p:txBody>
      </p:sp>
      <p:sp>
        <p:nvSpPr>
          <p:cNvPr id="6" name="Zaoblený obdĺžnik 5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2420888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štvordobý</a:t>
            </a:r>
            <a:r>
              <a:rPr lang="cs-CZ" sz="3200" b="1" dirty="0" smtClean="0"/>
              <a:t> </a:t>
            </a:r>
            <a:r>
              <a:rPr lang="cs-CZ" sz="3200" b="1" dirty="0" err="1" smtClean="0"/>
              <a:t>vznetový</a:t>
            </a:r>
            <a:endParaRPr lang="sk-SK" sz="3200" b="1" dirty="0"/>
          </a:p>
        </p:txBody>
      </p:sp>
      <p:sp>
        <p:nvSpPr>
          <p:cNvPr id="7" name="Zaoblený obdĺžnik 6">
            <a:hlinkClick r:id="" action="ppaction://noaction" highlightClick="1">
              <a:snd r:embed="rId4" name="vyborne postupujete do dalsiho kola 2.wav"/>
            </a:hlinkClick>
          </p:cNvPr>
          <p:cNvSpPr/>
          <p:nvPr/>
        </p:nvSpPr>
        <p:spPr>
          <a:xfrm>
            <a:off x="4022445" y="3429000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dvojdobý </a:t>
            </a:r>
            <a:r>
              <a:rPr lang="cs-CZ" sz="3200" b="1" dirty="0" err="1" smtClean="0"/>
              <a:t>zážihový</a:t>
            </a:r>
            <a:endParaRPr lang="sk-SK" sz="3200" b="1" dirty="0"/>
          </a:p>
        </p:txBody>
      </p:sp>
      <p:sp>
        <p:nvSpPr>
          <p:cNvPr id="8" name="Zaoblený obdĺžnik 7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4022445" y="4365104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dvojdobý </a:t>
            </a:r>
            <a:r>
              <a:rPr lang="cs-CZ" sz="3200" b="1" dirty="0" err="1" smtClean="0"/>
              <a:t>wankelov</a:t>
            </a:r>
            <a:endParaRPr lang="sk-SK" sz="3200" b="1" dirty="0"/>
          </a:p>
        </p:txBody>
      </p:sp>
      <p:sp>
        <p:nvSpPr>
          <p:cNvPr id="9" name="Pruhovaná šípka vpravo 8">
            <a:hlinkClick r:id="" action="ppaction://hlinkshowjump?jump=nextslide"/>
          </p:cNvPr>
          <p:cNvSpPr/>
          <p:nvPr/>
        </p:nvSpPr>
        <p:spPr>
          <a:xfrm>
            <a:off x="7236296" y="5805264"/>
            <a:ext cx="1135586" cy="504056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ĎALEJ</a:t>
            </a:r>
            <a:endParaRPr lang="sk-SK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39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44" y="903753"/>
            <a:ext cx="1889039" cy="4097007"/>
          </a:xfrm>
          <a:prstGeom prst="rect">
            <a:avLst/>
          </a:prstGeom>
        </p:spPr>
      </p:pic>
      <p:sp>
        <p:nvSpPr>
          <p:cNvPr id="5" name="Zaoblený obdĺžnik 4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1400075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dvojdobý </a:t>
            </a:r>
            <a:r>
              <a:rPr lang="cs-CZ" sz="3200" b="1" dirty="0" err="1" smtClean="0"/>
              <a:t>vznetový</a:t>
            </a:r>
            <a:endParaRPr lang="sk-SK" sz="3200" b="1" dirty="0"/>
          </a:p>
        </p:txBody>
      </p:sp>
      <p:sp>
        <p:nvSpPr>
          <p:cNvPr id="6" name="Zaoblený obdĺžnik 5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2420888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štvordobý</a:t>
            </a:r>
            <a:r>
              <a:rPr lang="cs-CZ" sz="3200" b="1" dirty="0" smtClean="0"/>
              <a:t> </a:t>
            </a:r>
            <a:r>
              <a:rPr lang="cs-CZ" sz="3200" b="1" dirty="0" err="1" smtClean="0"/>
              <a:t>vznetový</a:t>
            </a:r>
            <a:endParaRPr lang="sk-SK" sz="3200" b="1" dirty="0"/>
          </a:p>
        </p:txBody>
      </p:sp>
      <p:sp>
        <p:nvSpPr>
          <p:cNvPr id="7" name="Zaoblený obdĺžnik 6">
            <a:hlinkClick r:id="" action="ppaction://noaction" highlightClick="1">
              <a:snd r:embed="rId4" name="vyborne postupujete do dalsiho kola 2.wav"/>
            </a:hlinkClick>
          </p:cNvPr>
          <p:cNvSpPr/>
          <p:nvPr/>
        </p:nvSpPr>
        <p:spPr>
          <a:xfrm>
            <a:off x="3967336" y="4275249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štvordobý</a:t>
            </a:r>
            <a:r>
              <a:rPr lang="cs-CZ" sz="3200" b="1" dirty="0" smtClean="0"/>
              <a:t> </a:t>
            </a:r>
            <a:r>
              <a:rPr lang="cs-CZ" sz="3200" b="1" dirty="0" err="1" smtClean="0"/>
              <a:t>zážihový</a:t>
            </a:r>
            <a:endParaRPr lang="sk-SK" sz="3200" b="1" dirty="0"/>
          </a:p>
        </p:txBody>
      </p:sp>
      <p:sp>
        <p:nvSpPr>
          <p:cNvPr id="8" name="Zaoblený obdĺžnik 7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3356992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dvojdobý </a:t>
            </a:r>
            <a:r>
              <a:rPr lang="cs-CZ" sz="3200" b="1" dirty="0" err="1" smtClean="0"/>
              <a:t>wankelov</a:t>
            </a:r>
            <a:endParaRPr lang="sk-SK" sz="3200" b="1" dirty="0"/>
          </a:p>
        </p:txBody>
      </p:sp>
      <p:sp>
        <p:nvSpPr>
          <p:cNvPr id="9" name="Pruhovaná šípka vpravo 8">
            <a:hlinkClick r:id="" action="ppaction://hlinkshowjump?jump=nextslide"/>
          </p:cNvPr>
          <p:cNvSpPr/>
          <p:nvPr/>
        </p:nvSpPr>
        <p:spPr>
          <a:xfrm>
            <a:off x="7236296" y="5805264"/>
            <a:ext cx="1135586" cy="504056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ĎALEJ</a:t>
            </a:r>
            <a:endParaRPr lang="sk-SK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50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8314"/>
            <a:ext cx="2429099" cy="3238798"/>
          </a:xfrm>
          <a:prstGeom prst="rect">
            <a:avLst/>
          </a:prstGeom>
        </p:spPr>
      </p:pic>
      <p:sp>
        <p:nvSpPr>
          <p:cNvPr id="5" name="Zaoblený obdĺžnik 4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4318730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dvojdobý </a:t>
            </a:r>
            <a:r>
              <a:rPr lang="cs-CZ" sz="3200" b="1" dirty="0" err="1" smtClean="0"/>
              <a:t>vznetový</a:t>
            </a:r>
            <a:endParaRPr lang="sk-SK" sz="3200" b="1" dirty="0"/>
          </a:p>
        </p:txBody>
      </p:sp>
      <p:sp>
        <p:nvSpPr>
          <p:cNvPr id="6" name="Zaoblený obdĺžnik 5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2420888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štvordobý</a:t>
            </a:r>
            <a:r>
              <a:rPr lang="cs-CZ" sz="3200" b="1" dirty="0" smtClean="0"/>
              <a:t> </a:t>
            </a:r>
            <a:r>
              <a:rPr lang="cs-CZ" sz="3200" b="1" dirty="0" err="1" smtClean="0"/>
              <a:t>vznetový</a:t>
            </a:r>
            <a:endParaRPr lang="sk-SK" sz="3200" b="1" dirty="0"/>
          </a:p>
        </p:txBody>
      </p:sp>
      <p:sp>
        <p:nvSpPr>
          <p:cNvPr id="7" name="Zaoblený obdĺžnik 6">
            <a:hlinkClick r:id="" action="ppaction://noaction" highlightClick="1">
              <a:snd r:embed="rId4" name="vyborne postupujete do dalsiho kola 2.wav"/>
            </a:hlinkClick>
          </p:cNvPr>
          <p:cNvSpPr/>
          <p:nvPr/>
        </p:nvSpPr>
        <p:spPr>
          <a:xfrm>
            <a:off x="3967336" y="1484784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Wankelov</a:t>
            </a:r>
            <a:r>
              <a:rPr lang="cs-CZ" sz="3200" b="1" dirty="0" smtClean="0"/>
              <a:t> motor</a:t>
            </a:r>
            <a:endParaRPr lang="sk-SK" sz="3200" b="1" dirty="0"/>
          </a:p>
        </p:txBody>
      </p:sp>
      <p:sp>
        <p:nvSpPr>
          <p:cNvPr id="8" name="Zaoblený obdĺžnik 7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3356992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hviezdicový</a:t>
            </a:r>
            <a:endParaRPr lang="sk-SK" sz="3200" b="1" dirty="0"/>
          </a:p>
        </p:txBody>
      </p:sp>
      <p:sp>
        <p:nvSpPr>
          <p:cNvPr id="9" name="Pruhovaná šípka vpravo 8">
            <a:hlinkClick r:id="" action="ppaction://hlinkshowjump?jump=nextslide"/>
          </p:cNvPr>
          <p:cNvSpPr/>
          <p:nvPr/>
        </p:nvSpPr>
        <p:spPr>
          <a:xfrm>
            <a:off x="7236296" y="5805264"/>
            <a:ext cx="1135586" cy="504056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ĎALEJ</a:t>
            </a:r>
            <a:endParaRPr lang="sk-SK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7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30951"/>
            <a:ext cx="2844496" cy="3247819"/>
          </a:xfrm>
          <a:prstGeom prst="rect">
            <a:avLst/>
          </a:prstGeom>
        </p:spPr>
      </p:pic>
      <p:sp>
        <p:nvSpPr>
          <p:cNvPr id="5" name="Zaoblený obdĺžnik 4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4318730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dvojdobý </a:t>
            </a:r>
            <a:r>
              <a:rPr lang="cs-CZ" sz="3200" b="1" dirty="0" err="1" smtClean="0"/>
              <a:t>vznetový</a:t>
            </a:r>
            <a:endParaRPr lang="sk-SK" sz="3200" b="1" dirty="0"/>
          </a:p>
        </p:txBody>
      </p:sp>
      <p:sp>
        <p:nvSpPr>
          <p:cNvPr id="6" name="Zaoblený obdĺžnik 5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2420888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štvordobý</a:t>
            </a:r>
            <a:r>
              <a:rPr lang="cs-CZ" sz="3200" b="1" dirty="0" smtClean="0"/>
              <a:t> </a:t>
            </a:r>
            <a:r>
              <a:rPr lang="cs-CZ" sz="3200" b="1" dirty="0" err="1" smtClean="0"/>
              <a:t>vznetový</a:t>
            </a:r>
            <a:endParaRPr lang="sk-SK" sz="3200" b="1" dirty="0"/>
          </a:p>
        </p:txBody>
      </p:sp>
      <p:sp>
        <p:nvSpPr>
          <p:cNvPr id="7" name="Zaoblený obdĺžnik 6">
            <a:hlinkClick r:id="" action="ppaction://noaction" highlightClick="1">
              <a:snd r:embed="rId4" name="vyborne postupujete do dalsiho kola 2.wav"/>
            </a:hlinkClick>
          </p:cNvPr>
          <p:cNvSpPr/>
          <p:nvPr/>
        </p:nvSpPr>
        <p:spPr>
          <a:xfrm>
            <a:off x="3995936" y="3356992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/>
              <a:t>hviezdicový</a:t>
            </a:r>
            <a:endParaRPr lang="cs-CZ" sz="3200" b="1" dirty="0" smtClean="0"/>
          </a:p>
        </p:txBody>
      </p:sp>
      <p:sp>
        <p:nvSpPr>
          <p:cNvPr id="8" name="Zaoblený obdĺžnik 7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62262" y="1470779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Wankelov</a:t>
            </a:r>
            <a:r>
              <a:rPr lang="cs-CZ" sz="3200" b="1" dirty="0" smtClean="0"/>
              <a:t> motor</a:t>
            </a:r>
            <a:endParaRPr lang="sk-SK" sz="3200" b="1" dirty="0"/>
          </a:p>
        </p:txBody>
      </p:sp>
      <p:sp>
        <p:nvSpPr>
          <p:cNvPr id="9" name="Pruhovaná šípka vpravo 8">
            <a:hlinkClick r:id="" action="ppaction://hlinkshowjump?jump=nextslide"/>
          </p:cNvPr>
          <p:cNvSpPr/>
          <p:nvPr/>
        </p:nvSpPr>
        <p:spPr>
          <a:xfrm>
            <a:off x="7236296" y="5805264"/>
            <a:ext cx="1135586" cy="504056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ĎALEJ</a:t>
            </a:r>
            <a:endParaRPr lang="sk-SK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80296"/>
            <a:ext cx="2693613" cy="3798249"/>
          </a:xfrm>
          <a:prstGeom prst="rect">
            <a:avLst/>
          </a:prstGeom>
        </p:spPr>
      </p:pic>
      <p:sp>
        <p:nvSpPr>
          <p:cNvPr id="5" name="Zaoblený obdĺžnik 4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4509120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výfuk</a:t>
            </a:r>
            <a:endParaRPr lang="sk-SK" sz="3200" b="1" dirty="0"/>
          </a:p>
        </p:txBody>
      </p:sp>
      <p:sp>
        <p:nvSpPr>
          <p:cNvPr id="6" name="Zaoblený obdĺžnik 5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2636912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stláčanie</a:t>
            </a:r>
            <a:endParaRPr lang="sk-SK" sz="3200" b="1" dirty="0"/>
          </a:p>
        </p:txBody>
      </p:sp>
      <p:sp>
        <p:nvSpPr>
          <p:cNvPr id="7" name="Zaoblený obdĺžnik 6">
            <a:hlinkClick r:id="" action="ppaction://noaction" highlightClick="1">
              <a:snd r:embed="rId4" name="vyborne postupujete do dalsiho kola 2.wav"/>
            </a:hlinkClick>
          </p:cNvPr>
          <p:cNvSpPr/>
          <p:nvPr/>
        </p:nvSpPr>
        <p:spPr>
          <a:xfrm>
            <a:off x="3995936" y="3573016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expanzia</a:t>
            </a:r>
            <a:endParaRPr lang="cs-CZ" sz="3200" b="1" dirty="0" smtClean="0"/>
          </a:p>
        </p:txBody>
      </p:sp>
      <p:sp>
        <p:nvSpPr>
          <p:cNvPr id="8" name="Zaoblený obdĺžnik 7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1700808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nasávanie</a:t>
            </a:r>
            <a:endParaRPr lang="sk-SK" sz="3200" b="1" dirty="0"/>
          </a:p>
        </p:txBody>
      </p:sp>
      <p:sp>
        <p:nvSpPr>
          <p:cNvPr id="9" name="Pruhovaná šípka vpravo 8">
            <a:hlinkClick r:id="" action="ppaction://hlinkshowjump?jump=nextslide"/>
          </p:cNvPr>
          <p:cNvSpPr/>
          <p:nvPr/>
        </p:nvSpPr>
        <p:spPr>
          <a:xfrm>
            <a:off x="7236296" y="5805264"/>
            <a:ext cx="1135586" cy="504056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ĎALEJ</a:t>
            </a:r>
            <a:endParaRPr lang="sk-SK" sz="1200" b="1" dirty="0">
              <a:solidFill>
                <a:schemeClr val="tx1"/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683568" y="682671"/>
            <a:ext cx="7776864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V </a:t>
            </a:r>
            <a:r>
              <a:rPr lang="cs-CZ" sz="3200" b="1" dirty="0" err="1" smtClean="0"/>
              <a:t>ktorej</a:t>
            </a:r>
            <a:r>
              <a:rPr lang="cs-CZ" sz="3200" b="1" dirty="0" smtClean="0"/>
              <a:t> fáze je motor na obrázku:</a:t>
            </a:r>
            <a:endParaRPr lang="sk-SK" sz="3200" b="1" dirty="0"/>
          </a:p>
        </p:txBody>
      </p:sp>
      <p:cxnSp>
        <p:nvCxnSpPr>
          <p:cNvPr id="3" name="Rovná spojovacia šípka 2"/>
          <p:cNvCxnSpPr/>
          <p:nvPr/>
        </p:nvCxnSpPr>
        <p:spPr>
          <a:xfrm>
            <a:off x="1043608" y="2492896"/>
            <a:ext cx="0" cy="1440160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4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95227"/>
            <a:ext cx="2693613" cy="3568387"/>
          </a:xfrm>
          <a:prstGeom prst="rect">
            <a:avLst/>
          </a:prstGeom>
        </p:spPr>
      </p:pic>
      <p:sp>
        <p:nvSpPr>
          <p:cNvPr id="5" name="Zaoblený obdĺžnik 4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4509120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výfuk</a:t>
            </a:r>
            <a:endParaRPr lang="sk-SK" sz="3200" b="1" dirty="0"/>
          </a:p>
        </p:txBody>
      </p:sp>
      <p:sp>
        <p:nvSpPr>
          <p:cNvPr id="6" name="Zaoblený obdĺžnik 5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2636912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stláčanie</a:t>
            </a:r>
            <a:endParaRPr lang="sk-SK" sz="3200" b="1" dirty="0"/>
          </a:p>
        </p:txBody>
      </p:sp>
      <p:sp>
        <p:nvSpPr>
          <p:cNvPr id="7" name="Zaoblený obdĺžnik 6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3573016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expanzia</a:t>
            </a:r>
            <a:endParaRPr lang="cs-CZ" sz="3200" b="1" dirty="0" smtClean="0"/>
          </a:p>
        </p:txBody>
      </p:sp>
      <p:sp>
        <p:nvSpPr>
          <p:cNvPr id="8" name="Zaoblený obdĺžnik 7">
            <a:hlinkClick r:id="" action="ppaction://noaction" highlightClick="1">
              <a:snd r:embed="rId4" name="vyborne postupujete do dalsiho kola 2.wav"/>
            </a:hlinkClick>
          </p:cNvPr>
          <p:cNvSpPr/>
          <p:nvPr/>
        </p:nvSpPr>
        <p:spPr>
          <a:xfrm>
            <a:off x="3995936" y="1700808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nasávanie</a:t>
            </a:r>
            <a:endParaRPr lang="sk-SK" sz="3200" b="1" dirty="0"/>
          </a:p>
        </p:txBody>
      </p:sp>
      <p:sp>
        <p:nvSpPr>
          <p:cNvPr id="9" name="Pruhovaná šípka vpravo 8">
            <a:hlinkClick r:id="" action="ppaction://hlinkshowjump?jump=nextslide"/>
          </p:cNvPr>
          <p:cNvSpPr/>
          <p:nvPr/>
        </p:nvSpPr>
        <p:spPr>
          <a:xfrm>
            <a:off x="7236296" y="5805264"/>
            <a:ext cx="1135586" cy="504056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ĎALEJ</a:t>
            </a:r>
            <a:endParaRPr lang="sk-SK" sz="1200" b="1" dirty="0">
              <a:solidFill>
                <a:schemeClr val="tx1"/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683568" y="682671"/>
            <a:ext cx="7776864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V </a:t>
            </a:r>
            <a:r>
              <a:rPr lang="cs-CZ" sz="3200" b="1" dirty="0" err="1" smtClean="0"/>
              <a:t>ktorej</a:t>
            </a:r>
            <a:r>
              <a:rPr lang="cs-CZ" sz="3200" b="1" dirty="0" smtClean="0"/>
              <a:t> fáze je motor na obrázku:</a:t>
            </a:r>
            <a:endParaRPr lang="sk-SK" sz="3200" b="1" dirty="0"/>
          </a:p>
        </p:txBody>
      </p:sp>
      <p:cxnSp>
        <p:nvCxnSpPr>
          <p:cNvPr id="3" name="Rovná spojovacia šípka 2"/>
          <p:cNvCxnSpPr/>
          <p:nvPr/>
        </p:nvCxnSpPr>
        <p:spPr>
          <a:xfrm>
            <a:off x="1043608" y="2492896"/>
            <a:ext cx="0" cy="1440160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18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93" y="1495227"/>
            <a:ext cx="2496195" cy="3568387"/>
          </a:xfrm>
          <a:prstGeom prst="rect">
            <a:avLst/>
          </a:prstGeom>
        </p:spPr>
      </p:pic>
      <p:sp>
        <p:nvSpPr>
          <p:cNvPr id="5" name="Zaoblený obdĺžnik 4">
            <a:hlinkClick r:id="" action="ppaction://noaction" highlightClick="1">
              <a:snd r:embed="rId3" name="vyborne postupujete do dalsiho kola 2.wav"/>
            </a:hlinkClick>
          </p:cNvPr>
          <p:cNvSpPr/>
          <p:nvPr/>
        </p:nvSpPr>
        <p:spPr>
          <a:xfrm>
            <a:off x="3995936" y="4509120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výfuk</a:t>
            </a:r>
            <a:endParaRPr lang="sk-SK" sz="3200" b="1" dirty="0"/>
          </a:p>
        </p:txBody>
      </p:sp>
      <p:sp>
        <p:nvSpPr>
          <p:cNvPr id="6" name="Zaoblený obdĺžnik 5">
            <a:hlinkClick r:id="" action="ppaction://noaction" highlightClick="1">
              <a:snd r:embed="rId4" name="nic moc 1.wav"/>
            </a:hlinkClick>
          </p:cNvPr>
          <p:cNvSpPr/>
          <p:nvPr/>
        </p:nvSpPr>
        <p:spPr>
          <a:xfrm>
            <a:off x="3995936" y="2636912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stláčanie</a:t>
            </a:r>
            <a:endParaRPr lang="sk-SK" sz="3200" b="1" dirty="0"/>
          </a:p>
        </p:txBody>
      </p:sp>
      <p:sp>
        <p:nvSpPr>
          <p:cNvPr id="7" name="Zaoblený obdĺžnik 6">
            <a:hlinkClick r:id="" action="ppaction://noaction" highlightClick="1">
              <a:snd r:embed="rId4" name="nic moc 1.wav"/>
            </a:hlinkClick>
          </p:cNvPr>
          <p:cNvSpPr/>
          <p:nvPr/>
        </p:nvSpPr>
        <p:spPr>
          <a:xfrm>
            <a:off x="3995936" y="3573016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expanzia</a:t>
            </a:r>
            <a:endParaRPr lang="cs-CZ" sz="3200" b="1" dirty="0" smtClean="0"/>
          </a:p>
        </p:txBody>
      </p:sp>
      <p:sp>
        <p:nvSpPr>
          <p:cNvPr id="8" name="Zaoblený obdĺžnik 7">
            <a:hlinkClick r:id="" action="ppaction://noaction" highlightClick="1">
              <a:snd r:embed="rId4" name="nic moc 1.wav"/>
            </a:hlinkClick>
          </p:cNvPr>
          <p:cNvSpPr/>
          <p:nvPr/>
        </p:nvSpPr>
        <p:spPr>
          <a:xfrm>
            <a:off x="3995936" y="1700808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nasávanie</a:t>
            </a:r>
            <a:endParaRPr lang="sk-SK" sz="3200" b="1" dirty="0"/>
          </a:p>
        </p:txBody>
      </p:sp>
      <p:sp>
        <p:nvSpPr>
          <p:cNvPr id="9" name="Pruhovaná šípka vpravo 8">
            <a:hlinkClick r:id="" action="ppaction://hlinkshowjump?jump=nextslide"/>
          </p:cNvPr>
          <p:cNvSpPr/>
          <p:nvPr/>
        </p:nvSpPr>
        <p:spPr>
          <a:xfrm>
            <a:off x="7236296" y="5805264"/>
            <a:ext cx="1135586" cy="504056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ĎALEJ</a:t>
            </a:r>
            <a:endParaRPr lang="sk-SK" sz="1200" b="1" dirty="0">
              <a:solidFill>
                <a:schemeClr val="tx1"/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683568" y="682671"/>
            <a:ext cx="7776864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V </a:t>
            </a:r>
            <a:r>
              <a:rPr lang="cs-CZ" sz="3200" b="1" dirty="0" err="1" smtClean="0"/>
              <a:t>ktorej</a:t>
            </a:r>
            <a:r>
              <a:rPr lang="cs-CZ" sz="3200" b="1" dirty="0" smtClean="0"/>
              <a:t> fáze je motor na obrázku:</a:t>
            </a:r>
            <a:endParaRPr lang="sk-SK" sz="3200" b="1" dirty="0"/>
          </a:p>
        </p:txBody>
      </p:sp>
      <p:cxnSp>
        <p:nvCxnSpPr>
          <p:cNvPr id="3" name="Rovná spojovacia šípka 2"/>
          <p:cNvCxnSpPr/>
          <p:nvPr/>
        </p:nvCxnSpPr>
        <p:spPr>
          <a:xfrm flipV="1">
            <a:off x="1259632" y="2491661"/>
            <a:ext cx="1" cy="1575518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39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60" y="1495227"/>
            <a:ext cx="2408661" cy="3568387"/>
          </a:xfrm>
          <a:prstGeom prst="rect">
            <a:avLst/>
          </a:prstGeom>
        </p:spPr>
      </p:pic>
      <p:sp>
        <p:nvSpPr>
          <p:cNvPr id="5" name="Zaoblený obdĺžnik 4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4509120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výfuk</a:t>
            </a:r>
            <a:endParaRPr lang="sk-SK" sz="3200" b="1" dirty="0"/>
          </a:p>
        </p:txBody>
      </p:sp>
      <p:sp>
        <p:nvSpPr>
          <p:cNvPr id="6" name="Zaoblený obdĺžnik 5">
            <a:hlinkClick r:id="" action="ppaction://noaction" highlightClick="1">
              <a:snd r:embed="rId4" name="vyborne postupujete do dalsiho kola 2.wav"/>
            </a:hlinkClick>
          </p:cNvPr>
          <p:cNvSpPr/>
          <p:nvPr/>
        </p:nvSpPr>
        <p:spPr>
          <a:xfrm>
            <a:off x="3995936" y="2636912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stláčanie</a:t>
            </a:r>
            <a:endParaRPr lang="sk-SK" sz="3200" b="1" dirty="0"/>
          </a:p>
        </p:txBody>
      </p:sp>
      <p:sp>
        <p:nvSpPr>
          <p:cNvPr id="7" name="Zaoblený obdĺžnik 6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3573016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expanzia</a:t>
            </a:r>
            <a:endParaRPr lang="cs-CZ" sz="3200" b="1" dirty="0" smtClean="0"/>
          </a:p>
        </p:txBody>
      </p:sp>
      <p:sp>
        <p:nvSpPr>
          <p:cNvPr id="8" name="Zaoblený obdĺžnik 7">
            <a:hlinkClick r:id="" action="ppaction://noaction" highlightClick="1">
              <a:snd r:embed="rId3" name="nic moc 1.wav"/>
            </a:hlinkClick>
          </p:cNvPr>
          <p:cNvSpPr/>
          <p:nvPr/>
        </p:nvSpPr>
        <p:spPr>
          <a:xfrm>
            <a:off x="3995936" y="1700808"/>
            <a:ext cx="4320480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nasávanie</a:t>
            </a:r>
            <a:endParaRPr lang="sk-SK" sz="3200" b="1" dirty="0"/>
          </a:p>
        </p:txBody>
      </p:sp>
      <p:sp>
        <p:nvSpPr>
          <p:cNvPr id="9" name="Pruhovaná šípka vpravo 8">
            <a:hlinkClick r:id="" action="ppaction://hlinkshowjump?jump=nextslide"/>
          </p:cNvPr>
          <p:cNvSpPr/>
          <p:nvPr/>
        </p:nvSpPr>
        <p:spPr>
          <a:xfrm>
            <a:off x="7236296" y="5805264"/>
            <a:ext cx="1135586" cy="504056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>
                <a:solidFill>
                  <a:schemeClr val="tx1"/>
                </a:solidFill>
              </a:rPr>
              <a:t>ĎALEJ</a:t>
            </a:r>
            <a:endParaRPr lang="sk-SK" sz="1200" b="1" dirty="0">
              <a:solidFill>
                <a:schemeClr val="tx1"/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683568" y="682671"/>
            <a:ext cx="7776864" cy="720080"/>
          </a:xfrm>
          <a:prstGeom prst="roundRect">
            <a:avLst/>
          </a:prstGeom>
          <a:solidFill>
            <a:schemeClr val="tx1"/>
          </a:solidFill>
          <a:ln w="60325">
            <a:solidFill>
              <a:srgbClr val="00B0F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b="1" dirty="0" smtClean="0"/>
              <a:t>V </a:t>
            </a:r>
            <a:r>
              <a:rPr lang="cs-CZ" sz="3200" b="1" dirty="0" err="1" smtClean="0"/>
              <a:t>ktorej</a:t>
            </a:r>
            <a:r>
              <a:rPr lang="cs-CZ" sz="3200" b="1" dirty="0" smtClean="0"/>
              <a:t> fáze je motor na obrázku:</a:t>
            </a:r>
            <a:endParaRPr lang="sk-SK" sz="3200" b="1" dirty="0"/>
          </a:p>
        </p:txBody>
      </p:sp>
      <p:cxnSp>
        <p:nvCxnSpPr>
          <p:cNvPr id="3" name="Rovná spojovacia šípka 2"/>
          <p:cNvCxnSpPr/>
          <p:nvPr/>
        </p:nvCxnSpPr>
        <p:spPr>
          <a:xfrm flipV="1">
            <a:off x="1259632" y="2491661"/>
            <a:ext cx="1" cy="1575518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2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Prezentácia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Prezentácia3</Template>
  <TotalTime>47</TotalTime>
  <Words>116</Words>
  <Application>Microsoft Office PowerPoint</Application>
  <PresentationFormat>Prezentácia na obrazovke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Prezentácia3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Kázik</dc:creator>
  <cp:lastModifiedBy>Guest</cp:lastModifiedBy>
  <cp:revision>7</cp:revision>
  <dcterms:created xsi:type="dcterms:W3CDTF">2011-04-10T08:42:53Z</dcterms:created>
  <dcterms:modified xsi:type="dcterms:W3CDTF">2016-11-14T08:58:51Z</dcterms:modified>
</cp:coreProperties>
</file>