
<file path=[Content_Types].xml><?xml version="1.0" encoding="utf-8"?>
<Types xmlns="http://schemas.openxmlformats.org/package/2006/content-types">
  <Default Extension="png" ContentType="image/png"/>
  <Default Extension="webp" ContentType="image/web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4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02299D8-33AC-9618-C342-356DA455C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BAA37891-A28F-C9F6-E8A4-B887D07F0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xmlns="" id="{40A1FBED-EF87-E621-7008-510D7060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A97A-0AAF-411D-A5DD-C493BA14E9EC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633E1AA6-563B-7FDA-16B5-B2971D73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xmlns="" id="{87ADFB69-B4AE-0DF1-9A01-1A972695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BC48-4FFE-43E8-8918-34EDB53F6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991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E2A681B-9AEB-B9F2-B39A-3330F8AA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xmlns="" id="{D18DA981-520D-E433-E1D9-6EDB23FAC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xmlns="" id="{DDFF6C2B-A32D-052C-A7F1-C8BD9770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A97A-0AAF-411D-A5DD-C493BA14E9EC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D2A89647-A18B-0BEF-7EF4-08EF2E7A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xmlns="" id="{0A7C9D80-88A9-BD02-AD73-50BF5D0B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BC48-4FFE-43E8-8918-34EDB53F6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877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xmlns="" id="{5742D3D1-C036-2D06-6427-7D48D995B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xmlns="" id="{F517D5E4-67FA-2E26-714C-07DC9F74E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xmlns="" id="{C52F51FB-7AAB-30F1-2FF0-655BBF4D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A97A-0AAF-411D-A5DD-C493BA14E9EC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414FBEAB-EFC6-F263-304D-FB086EEA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xmlns="" id="{5DF13FD3-969C-5CCD-A783-5553BA9D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BC48-4FFE-43E8-8918-34EDB53F6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237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BC66E77-5EE7-344E-3633-2826C7C5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571134C3-994A-A2B8-9B67-9DE145FF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xmlns="" id="{474B5BB5-1A1A-F4C0-E1BC-EE5D87B1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A97A-0AAF-411D-A5DD-C493BA14E9EC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EB2FDA2F-DD38-0078-F322-21DDBE4A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xmlns="" id="{E10EDA67-5E2B-D4AE-9F45-6C4BB12D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BC48-4FFE-43E8-8918-34EDB53F6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71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8294C3F-10E4-4ED9-1C42-65AB9D2D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A6F4B705-558C-2262-3692-B36087B48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xmlns="" id="{94BF6FEA-A33A-49BC-2706-9E1276F5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A97A-0AAF-411D-A5DD-C493BA14E9EC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F4B8E6F6-5240-2AE9-4BD8-11E747D0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xmlns="" id="{D7A78384-0987-6A77-D3F5-22007E2A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BC48-4FFE-43E8-8918-34EDB53F6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761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0146881-752D-2FC8-1184-B5F607B1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A11D9098-A57F-C77A-7B22-582277BD5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xmlns="" id="{6E75FF92-C765-ACBD-2BF7-BC61AE7E7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xmlns="" id="{343DE0D1-E8B0-5490-83B0-1CBFA8A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A97A-0AAF-411D-A5DD-C493BA14E9EC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xmlns="" id="{C6BE94A9-CFCE-806D-534B-609C5756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xmlns="" id="{93A126AB-C949-B6C7-7C80-E8DE3030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BC48-4FFE-43E8-8918-34EDB53F6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372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8DB0B62-EAB9-08CF-77B0-E983C65C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BA3D34FF-174F-E5B1-2FCE-A3DC8BF6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xmlns="" id="{4D05D1DD-DD41-F3EA-1B00-FC60A434C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66983475-3718-1BBE-1D6B-2D96D8CE9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xmlns="" id="{0F90D965-5D3D-1578-A4C8-3876B47E5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xmlns="" id="{F9D8DD05-09C7-8B56-1144-D901F657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A97A-0AAF-411D-A5DD-C493BA14E9EC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xmlns="" id="{FFDFDBE5-D81F-FD45-3522-F947F890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xmlns="" id="{D1B55656-CF4F-DE5B-890F-DCDEF652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BC48-4FFE-43E8-8918-34EDB53F6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012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B04E362-6930-4EE7-E801-715BE823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xmlns="" id="{3EFED05F-BFD0-A86B-C619-9C3213A6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A97A-0AAF-411D-A5DD-C493BA14E9EC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xmlns="" id="{6B8F46FE-676F-E93B-3E20-5533B57E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xmlns="" id="{8439E55B-B4A1-FAC9-7EE5-0B314E71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BC48-4FFE-43E8-8918-34EDB53F6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398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xmlns="" id="{52B5F92C-F4FB-15F7-980D-153B93F9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A97A-0AAF-411D-A5DD-C493BA14E9EC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xmlns="" id="{6ABD537A-1CBB-58E0-E3D9-7AD26574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xmlns="" id="{75109072-900A-C288-B02A-83CEF7FF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BC48-4FFE-43E8-8918-34EDB53F6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203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0B0C93C-C0F6-F209-8C8E-4C8D8325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03B22071-8087-E773-F613-42B3A8FAE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F6260914-2F62-796C-7637-8987C26E3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xmlns="" id="{EDE46712-DFAD-3C69-EC07-574D58EA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A97A-0AAF-411D-A5DD-C493BA14E9EC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xmlns="" id="{81D9AC55-EEE3-C28E-8AB7-A3A01D37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xmlns="" id="{22834763-8669-155D-9EBA-F95BFE36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BC48-4FFE-43E8-8918-34EDB53F6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755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C4DDD3D-3A12-0B45-5C9E-74DC777F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xmlns="" id="{63268142-3AD8-75DA-30A4-4DAB47161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2A1902B8-3292-B8CE-C9AA-6FB2B5009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xmlns="" id="{391398F9-6103-D81F-EA01-F3E92FF4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A97A-0AAF-411D-A5DD-C493BA14E9EC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xmlns="" id="{757A8812-6D5C-6561-9A0C-9AC11E47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xmlns="" id="{634CDD8A-D8E6-BAFB-037E-5F1E18EF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BC48-4FFE-43E8-8918-34EDB53F6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322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xmlns="" id="{0DFBA83B-F43D-8EB4-06E4-D5FE9534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FC992309-8FEC-029E-18E0-8D1289601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xmlns="" id="{5CF57B1D-DD9D-7123-BD98-139435C67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CA97A-0AAF-411D-A5DD-C493BA14E9EC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A27EE97F-2110-F64E-D9EA-26F1BFF30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xmlns="" id="{5EB90BF5-1DA6-9640-EA4A-7BE29480E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9BC48-4FFE-43E8-8918-34EDB53F6FA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615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D9B0ED6-A614-03A6-65A2-DF5E5387F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Kvíz z exkurzie v Bratislave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F9B5CD0D-4F41-0DC1-1CDB-1CDA8E2BF6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Mgr. Dávid </a:t>
            </a:r>
            <a:r>
              <a:rPr lang="sk-SK" dirty="0" err="1"/>
              <a:t>Lorenc</a:t>
            </a:r>
            <a:r>
              <a:rPr lang="sk-SK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315269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AF17EFB-C967-FCFC-1A63-49AFF84F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3212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sk-SK" sz="4000" b="1" dirty="0"/>
              <a:t>10. List akého stromu je na štátnej pečati?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B5486EB5-6C5C-47F5-2B4F-CF2306E62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677" y="1459887"/>
            <a:ext cx="5052646" cy="507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8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AF17EFB-C967-FCFC-1A63-49AFF84F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321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sk-SK" sz="4000" b="1" dirty="0"/>
              <a:t>11. Ako sa volá tento podpredseda národnej rady SR?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54809706-925D-AB06-0043-53E306F3A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7311"/>
            <a:ext cx="10515600" cy="55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xmlns="" id="{7349B35D-DD12-5916-FECC-0C1C21804267}"/>
              </a:ext>
            </a:extLst>
          </p:cNvPr>
          <p:cNvSpPr txBox="1">
            <a:spLocks/>
          </p:cNvSpPr>
          <p:nvPr/>
        </p:nvSpPr>
        <p:spPr>
          <a:xfrm>
            <a:off x="761414" y="0"/>
            <a:ext cx="10669172" cy="1083212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4000" b="1" dirty="0"/>
              <a:t>12. Ako sa volá tento podpredseda národnej rady SR?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xmlns="" id="{0E1AD884-8EBF-446F-8C6B-76BAEA17C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17" y="1280141"/>
            <a:ext cx="8374966" cy="557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4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xmlns="" id="{7349B35D-DD12-5916-FECC-0C1C21804267}"/>
              </a:ext>
            </a:extLst>
          </p:cNvPr>
          <p:cNvSpPr txBox="1">
            <a:spLocks/>
          </p:cNvSpPr>
          <p:nvPr/>
        </p:nvSpPr>
        <p:spPr>
          <a:xfrm>
            <a:off x="761414" y="0"/>
            <a:ext cx="10669172" cy="1083212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4000" b="1" dirty="0"/>
              <a:t>13. V ktorom roku vznikla prvá Slovenská národná rada vo Viedni pod vedením Štúra, Hurbana a Hodžu?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xmlns="" id="{D1C4FFDD-F0EF-EEA3-3DA8-CAC499B80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19" y="2067363"/>
            <a:ext cx="5984281" cy="3740176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84C9D3C6-83C2-52A4-E3DD-E8CCD68A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7" y="1901189"/>
            <a:ext cx="5732585" cy="407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79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85EAA4A-0C3A-56AD-73B3-2AC0A109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FF0000"/>
                </a:solidFill>
              </a:rPr>
              <a:t>BONUS: </a:t>
            </a:r>
            <a:r>
              <a:rPr lang="sk-SK" b="1" dirty="0"/>
              <a:t>Ako sa volá táto kniha na ktorú vzdávajú poslanci prísahu položením ruky?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CAE41028-294A-F5B0-244A-08E58EFB25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73" y="1819031"/>
            <a:ext cx="7558454" cy="5038969"/>
          </a:xfrm>
          <a:prstGeom prst="rect">
            <a:avLst/>
          </a:prstGeom>
        </p:spPr>
      </p:pic>
      <p:sp>
        <p:nvSpPr>
          <p:cNvPr id="7" name="Volný tvar: obrazec 6">
            <a:extLst>
              <a:ext uri="{FF2B5EF4-FFF2-40B4-BE49-F238E27FC236}">
                <a16:creationId xmlns:a16="http://schemas.microsoft.com/office/drawing/2014/main" xmlns="" id="{B42F067C-AAE6-812B-5BA1-C3B2CC60141B}"/>
              </a:ext>
            </a:extLst>
          </p:cNvPr>
          <p:cNvSpPr/>
          <p:nvPr/>
        </p:nvSpPr>
        <p:spPr>
          <a:xfrm>
            <a:off x="5050302" y="3657600"/>
            <a:ext cx="1800664" cy="1392702"/>
          </a:xfrm>
          <a:custGeom>
            <a:avLst/>
            <a:gdLst>
              <a:gd name="connsiteX0" fmla="*/ 337624 w 1800664"/>
              <a:gd name="connsiteY0" fmla="*/ 70338 h 1392702"/>
              <a:gd name="connsiteX1" fmla="*/ 84406 w 1800664"/>
              <a:gd name="connsiteY1" fmla="*/ 520505 h 1392702"/>
              <a:gd name="connsiteX2" fmla="*/ 0 w 1800664"/>
              <a:gd name="connsiteY2" fmla="*/ 914400 h 1392702"/>
              <a:gd name="connsiteX3" fmla="*/ 984738 w 1800664"/>
              <a:gd name="connsiteY3" fmla="*/ 1294228 h 1392702"/>
              <a:gd name="connsiteX4" fmla="*/ 1477107 w 1800664"/>
              <a:gd name="connsiteY4" fmla="*/ 1392702 h 1392702"/>
              <a:gd name="connsiteX5" fmla="*/ 1800664 w 1800664"/>
              <a:gd name="connsiteY5" fmla="*/ 759655 h 1392702"/>
              <a:gd name="connsiteX6" fmla="*/ 1702190 w 1800664"/>
              <a:gd name="connsiteY6" fmla="*/ 464234 h 1392702"/>
              <a:gd name="connsiteX7" fmla="*/ 1406769 w 1800664"/>
              <a:gd name="connsiteY7" fmla="*/ 196948 h 1392702"/>
              <a:gd name="connsiteX8" fmla="*/ 675249 w 1800664"/>
              <a:gd name="connsiteY8" fmla="*/ 0 h 1392702"/>
              <a:gd name="connsiteX9" fmla="*/ 337624 w 1800664"/>
              <a:gd name="connsiteY9" fmla="*/ 70338 h 139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664" h="1392702">
                <a:moveTo>
                  <a:pt x="337624" y="70338"/>
                </a:moveTo>
                <a:lnTo>
                  <a:pt x="84406" y="520505"/>
                </a:lnTo>
                <a:lnTo>
                  <a:pt x="0" y="914400"/>
                </a:lnTo>
                <a:lnTo>
                  <a:pt x="984738" y="1294228"/>
                </a:lnTo>
                <a:lnTo>
                  <a:pt x="1477107" y="1392702"/>
                </a:lnTo>
                <a:lnTo>
                  <a:pt x="1800664" y="759655"/>
                </a:lnTo>
                <a:lnTo>
                  <a:pt x="1702190" y="464234"/>
                </a:lnTo>
                <a:lnTo>
                  <a:pt x="1406769" y="196948"/>
                </a:lnTo>
                <a:lnTo>
                  <a:pt x="675249" y="0"/>
                </a:lnTo>
                <a:lnTo>
                  <a:pt x="337624" y="70338"/>
                </a:lnTo>
                <a:close/>
              </a:path>
            </a:pathLst>
          </a:custGeom>
          <a:solidFill>
            <a:srgbClr val="6552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776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xmlns="" id="{DE8F768C-AED5-288C-52E0-5BF2A46D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3212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sk-SK" sz="4000" b="1" dirty="0"/>
              <a:t>1. Ako sa volá budova, ktorú vidíš v pozadí?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xmlns="" id="{254C1B2D-950B-0867-2B1D-7D021C263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309" y="1243001"/>
            <a:ext cx="8009381" cy="56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AF17EFB-C967-FCFC-1A63-49AFF84F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3212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sk-SK" sz="4000" b="1" dirty="0"/>
              <a:t>2. Aký je celkový počet poslancov v NR SR?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xmlns="" id="{67F94ADF-58FA-1471-4961-E9A7719ED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16" y="1223889"/>
            <a:ext cx="8444568" cy="5634110"/>
          </a:xfrm>
        </p:spPr>
      </p:pic>
    </p:spTree>
    <p:extLst>
      <p:ext uri="{BB962C8B-B14F-4D97-AF65-F5344CB8AC3E}">
        <p14:creationId xmlns:p14="http://schemas.microsoft.com/office/powerpoint/2010/main" val="36564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AF17EFB-C967-FCFC-1A63-49AFF84F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3212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sk-SK" sz="4000" b="1" dirty="0"/>
              <a:t>3. Ktoré 3 strany tvoria aktuálnu vládnu koalíciu?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xmlns="" id="{6C3574FE-A7D0-77FF-B050-92D825200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58" y="1306466"/>
            <a:ext cx="9026884" cy="55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5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AF17EFB-C967-FCFC-1A63-49AFF84F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3212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sk-SK" sz="4000" b="1" dirty="0"/>
              <a:t>4. Ako sa volajú predsedovia koaličných strán?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9AFA2CC7-1869-C6C1-7140-2A3F74ADB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28" y="1276705"/>
            <a:ext cx="8384344" cy="55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4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AF17EFB-C967-FCFC-1A63-49AFF84F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3212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sk-SK" sz="4000" b="1" dirty="0"/>
              <a:t>5. Uveď meno tohto opozičného poslanca.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516EA289-9550-9D15-B567-F78C4776D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01" y="1236915"/>
            <a:ext cx="7479197" cy="56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4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AF17EFB-C967-FCFC-1A63-49AFF84F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321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sk-SK" sz="4000" b="1" dirty="0"/>
              <a:t>6. Predsedom akej strany je politik z predošlej snímky?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C4F9B74F-2B98-2A7E-3942-FAB475284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62" y="1280159"/>
            <a:ext cx="987367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1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AF17EFB-C967-FCFC-1A63-49AFF84F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3212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sk-SK" sz="4000" b="1" dirty="0"/>
              <a:t>8. Aká rieka preteká Bratislavou?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xmlns="" id="{C62A2701-1748-F71D-6BC7-9D5991D1F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77" y="1266411"/>
            <a:ext cx="10251245" cy="559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5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AF17EFB-C967-FCFC-1A63-49AFF84F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3212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sk-SK" sz="4000" b="1" dirty="0"/>
              <a:t>9. Popíš čo symbolizuje vlajka SR?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B7EBF723-3AE9-AA2A-B777-2F5987D29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277" y="1273957"/>
            <a:ext cx="8373446" cy="55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7567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155</Words>
  <Application>Microsoft Office PowerPoint</Application>
  <PresentationFormat>Širokouhlá</PresentationFormat>
  <Paragraphs>15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Motiv Office</vt:lpstr>
      <vt:lpstr>Kvíz z exkurzie v Bratislave</vt:lpstr>
      <vt:lpstr>1. Ako sa volá budova, ktorú vidíš v pozadí?</vt:lpstr>
      <vt:lpstr>2. Aký je celkový počet poslancov v NR SR?</vt:lpstr>
      <vt:lpstr>3. Ktoré 3 strany tvoria aktuálnu vládnu koalíciu?</vt:lpstr>
      <vt:lpstr>4. Ako sa volajú predsedovia koaličných strán?</vt:lpstr>
      <vt:lpstr>5. Uveď meno tohto opozičného poslanca.</vt:lpstr>
      <vt:lpstr>6. Predsedom akej strany je politik z predošlej snímky?</vt:lpstr>
      <vt:lpstr>8. Aká rieka preteká Bratislavou?</vt:lpstr>
      <vt:lpstr>9. Popíš čo symbolizuje vlajka SR?</vt:lpstr>
      <vt:lpstr>10. List akého stromu je na štátnej pečati?</vt:lpstr>
      <vt:lpstr>11. Ako sa volá tento podpredseda národnej rady SR?</vt:lpstr>
      <vt:lpstr>Prezentácia programu PowerPoint</vt:lpstr>
      <vt:lpstr>Prezentácia programu PowerPoint</vt:lpstr>
      <vt:lpstr>BONUS: Ako sa volá táto kniha na ktorú vzdávajú poslanci prísahu položením ruky?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Kvíz z exkurzie v NR SR</dc:title>
  <dc:creator>Dávid</dc:creator>
  <cp:lastModifiedBy>uzivatel</cp:lastModifiedBy>
  <cp:revision>19</cp:revision>
  <dcterms:created xsi:type="dcterms:W3CDTF">2023-12-19T19:46:33Z</dcterms:created>
  <dcterms:modified xsi:type="dcterms:W3CDTF">2024-01-10T20:12:37Z</dcterms:modified>
</cp:coreProperties>
</file>