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-114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6FCB-7182-4517-BF3A-4E9C860844B8}" type="datetimeFigureOut">
              <a:rPr lang="sk-SK" smtClean="0"/>
              <a:t>13. 12. 2023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1299-F294-49BB-86E9-F1732EC177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833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6FCB-7182-4517-BF3A-4E9C860844B8}" type="datetimeFigureOut">
              <a:rPr lang="sk-SK" smtClean="0"/>
              <a:t>13. 12. 2023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1299-F294-49BB-86E9-F1732EC177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598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6FCB-7182-4517-BF3A-4E9C860844B8}" type="datetimeFigureOut">
              <a:rPr lang="sk-SK" smtClean="0"/>
              <a:t>13. 12. 2023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1299-F294-49BB-86E9-F1732EC177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745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6FCB-7182-4517-BF3A-4E9C860844B8}" type="datetimeFigureOut">
              <a:rPr lang="sk-SK" smtClean="0"/>
              <a:t>13. 12. 2023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1299-F294-49BB-86E9-F1732EC177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476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6FCB-7182-4517-BF3A-4E9C860844B8}" type="datetimeFigureOut">
              <a:rPr lang="sk-SK" smtClean="0"/>
              <a:t>13. 12. 2023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1299-F294-49BB-86E9-F1732EC177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75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6FCB-7182-4517-BF3A-4E9C860844B8}" type="datetimeFigureOut">
              <a:rPr lang="sk-SK" smtClean="0"/>
              <a:t>13. 12. 2023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1299-F294-49BB-86E9-F1732EC177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996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6FCB-7182-4517-BF3A-4E9C860844B8}" type="datetimeFigureOut">
              <a:rPr lang="sk-SK" smtClean="0"/>
              <a:t>13. 12. 2023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1299-F294-49BB-86E9-F1732EC177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081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6FCB-7182-4517-BF3A-4E9C860844B8}" type="datetimeFigureOut">
              <a:rPr lang="sk-SK" smtClean="0"/>
              <a:t>13. 12. 2023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1299-F294-49BB-86E9-F1732EC177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245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6FCB-7182-4517-BF3A-4E9C860844B8}" type="datetimeFigureOut">
              <a:rPr lang="sk-SK" smtClean="0"/>
              <a:t>13. 12. 2023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1299-F294-49BB-86E9-F1732EC177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298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6FCB-7182-4517-BF3A-4E9C860844B8}" type="datetimeFigureOut">
              <a:rPr lang="sk-SK" smtClean="0"/>
              <a:t>13. 12. 2023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1299-F294-49BB-86E9-F1732EC177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136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6FCB-7182-4517-BF3A-4E9C860844B8}" type="datetimeFigureOut">
              <a:rPr lang="sk-SK" smtClean="0"/>
              <a:t>13. 12. 2023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1299-F294-49BB-86E9-F1732EC177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784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E6FCB-7182-4517-BF3A-4E9C860844B8}" type="datetimeFigureOut">
              <a:rPr lang="sk-SK" smtClean="0"/>
              <a:t>13. 12. 2023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1299-F294-49BB-86E9-F1732EC177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938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D-HNoZbHEY&amp;t=14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2071077"/>
            <a:ext cx="9144000" cy="1438886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sz="7200" b="1" dirty="0" smtClean="0"/>
              <a:t>Výživa živočíchov</a:t>
            </a:r>
            <a:endParaRPr lang="sk-SK" sz="72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2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https://www.youtube.com/watch?v=DD-HNoZbHEY&amp;t=14s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0039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599" y="5062875"/>
            <a:ext cx="11292114" cy="1325563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59" t="24089" r="33864" b="34549"/>
          <a:stretch/>
        </p:blipFill>
        <p:spPr>
          <a:xfrm>
            <a:off x="609599" y="394154"/>
            <a:ext cx="11292114" cy="4417103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7416800" y="1857829"/>
            <a:ext cx="2888343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244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0384" y="146294"/>
            <a:ext cx="10830170" cy="1325563"/>
          </a:xfrm>
          <a:solidFill>
            <a:srgbClr val="FFC000"/>
          </a:solidFill>
        </p:spPr>
        <p:txBody>
          <a:bodyPr/>
          <a:lstStyle/>
          <a:p>
            <a:r>
              <a:rPr lang="sk-SK" b="1" dirty="0" smtClean="0"/>
              <a:t>Čo sme sa naučili </a:t>
            </a:r>
            <a:r>
              <a:rPr lang="sk-SK" b="1" dirty="0" smtClean="0">
                <a:sym typeface="Wingdings" panose="05000000000000000000" pitchFamily="2" charset="2"/>
              </a:rPr>
              <a:t>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531815"/>
            <a:ext cx="10814538" cy="464514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sk-SK" b="1" dirty="0"/>
              <a:t>1. </a:t>
            </a:r>
            <a:r>
              <a:rPr lang="sk-SK" b="1" dirty="0" smtClean="0"/>
              <a:t>Vyber </a:t>
            </a:r>
            <a:r>
              <a:rPr lang="sk-SK" b="1" dirty="0"/>
              <a:t>organické látky obsiahnuté v potrave:</a:t>
            </a:r>
            <a:endParaRPr lang="sk-SK" dirty="0"/>
          </a:p>
          <a:p>
            <a:r>
              <a:rPr lang="sk-SK" dirty="0"/>
              <a:t>bielkoviny, voda, vitamíny, tuky, stopové prvky, minerálne látky, cukry, enzýmy</a:t>
            </a:r>
          </a:p>
          <a:p>
            <a:r>
              <a:rPr lang="sk-SK" b="1" dirty="0"/>
              <a:t>2. Aké sú to </a:t>
            </a:r>
            <a:r>
              <a:rPr lang="sk-SK" b="1" dirty="0" err="1"/>
              <a:t>heterotrofné</a:t>
            </a:r>
            <a:r>
              <a:rPr lang="sk-SK" b="1" dirty="0"/>
              <a:t> organizmy?</a:t>
            </a:r>
            <a:endParaRPr lang="sk-SK" dirty="0"/>
          </a:p>
          <a:p>
            <a:r>
              <a:rPr lang="sk-SK" dirty="0" smtClean="0"/>
              <a:t>...............................................................................................................</a:t>
            </a:r>
          </a:p>
          <a:p>
            <a:endParaRPr lang="sk-SK" dirty="0"/>
          </a:p>
          <a:p>
            <a:r>
              <a:rPr lang="sk-SK" b="1" dirty="0"/>
              <a:t>3. </a:t>
            </a:r>
            <a:r>
              <a:rPr lang="sk-SK" b="1" dirty="0" smtClean="0"/>
              <a:t>Živočíchy zaraďujeme </a:t>
            </a:r>
            <a:r>
              <a:rPr lang="sk-SK" b="1" dirty="0"/>
              <a:t>medzi </a:t>
            </a:r>
            <a:endParaRPr lang="sk-SK" b="1" dirty="0" smtClean="0"/>
          </a:p>
          <a:p>
            <a:pPr marL="0" indent="0">
              <a:buNone/>
            </a:pPr>
            <a:r>
              <a:rPr lang="sk-SK" b="1" dirty="0"/>
              <a:t> </a:t>
            </a:r>
            <a:r>
              <a:rPr lang="sk-SK" b="1" dirty="0" smtClean="0"/>
              <a:t>a)</a:t>
            </a:r>
            <a:r>
              <a:rPr lang="sk-SK" b="1" dirty="0" err="1" smtClean="0"/>
              <a:t>producenty</a:t>
            </a:r>
            <a:r>
              <a:rPr lang="sk-SK" b="1" dirty="0" smtClean="0"/>
              <a:t>             b) </a:t>
            </a:r>
            <a:r>
              <a:rPr lang="sk-SK" b="1" dirty="0" err="1" smtClean="0"/>
              <a:t>konzumenty</a:t>
            </a:r>
            <a:r>
              <a:rPr lang="sk-SK" b="1" dirty="0" smtClean="0"/>
              <a:t>          c)</a:t>
            </a:r>
            <a:r>
              <a:rPr lang="sk-SK" b="1" dirty="0" err="1" smtClean="0"/>
              <a:t>reducenty</a:t>
            </a:r>
            <a:endParaRPr lang="sk-SK" dirty="0"/>
          </a:p>
          <a:p>
            <a:r>
              <a:rPr lang="sk-SK" b="1" dirty="0" smtClean="0"/>
              <a:t>Prečo?</a:t>
            </a:r>
            <a:r>
              <a:rPr lang="sk-SK" dirty="0" smtClean="0"/>
              <a:t>.......................................................................................................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2532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0384" y="146294"/>
            <a:ext cx="10830170" cy="1325563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sk-SK" b="1" dirty="0"/>
              <a:t>5. Priraď čísla ku konkrétnym častiam tráviacej rúry:</a:t>
            </a:r>
            <a:r>
              <a:rPr lang="sk-SK" dirty="0"/>
              <a:t/>
            </a:r>
            <a:br>
              <a:rPr lang="sk-SK" dirty="0"/>
            </a:b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531815"/>
            <a:ext cx="10814538" cy="464514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sk-SK" dirty="0" smtClean="0"/>
              <a:t>žalúdok </a:t>
            </a:r>
            <a:r>
              <a:rPr lang="sk-SK" dirty="0"/>
              <a:t>..............</a:t>
            </a:r>
          </a:p>
          <a:p>
            <a:r>
              <a:rPr lang="sk-SK" dirty="0"/>
              <a:t>hrubé črevo..............</a:t>
            </a:r>
          </a:p>
          <a:p>
            <a:r>
              <a:rPr lang="sk-SK" dirty="0"/>
              <a:t>pažerák..............</a:t>
            </a:r>
          </a:p>
          <a:p>
            <a:r>
              <a:rPr lang="sk-SK" dirty="0"/>
              <a:t>ústna dutina..............</a:t>
            </a:r>
          </a:p>
          <a:p>
            <a:r>
              <a:rPr lang="sk-SK" dirty="0"/>
              <a:t>hltan..............</a:t>
            </a:r>
          </a:p>
          <a:p>
            <a:r>
              <a:rPr lang="sk-SK" dirty="0"/>
              <a:t>análny otvor..............</a:t>
            </a:r>
          </a:p>
          <a:p>
            <a:r>
              <a:rPr lang="sk-SK" dirty="0"/>
              <a:t>tenké črevo..............</a:t>
            </a:r>
          </a:p>
          <a:p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170" y="1991336"/>
            <a:ext cx="6861906" cy="41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1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578338"/>
            <a:ext cx="10515600" cy="6135077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b="1" dirty="0"/>
              <a:t>6. Odpovedz na otázky:</a:t>
            </a:r>
            <a:endParaRPr lang="sk-SK" dirty="0"/>
          </a:p>
          <a:p>
            <a:r>
              <a:rPr lang="sk-SK" b="1" dirty="0"/>
              <a:t>a) </a:t>
            </a:r>
            <a:r>
              <a:rPr lang="sk-SK" dirty="0"/>
              <a:t>Cez ktorú časť TS sa prijíma potrava? .....................................................................................</a:t>
            </a:r>
          </a:p>
          <a:p>
            <a:r>
              <a:rPr lang="sk-SK" b="1" dirty="0"/>
              <a:t>b) </a:t>
            </a:r>
            <a:r>
              <a:rPr lang="sk-SK" dirty="0"/>
              <a:t>Cez ktorú časť TS sa vylučujú nestrávené zvyšky? ................................................................</a:t>
            </a:r>
          </a:p>
          <a:p>
            <a:r>
              <a:rPr lang="sk-SK" b="1" dirty="0"/>
              <a:t>c) </a:t>
            </a:r>
            <a:r>
              <a:rPr lang="sk-SK" dirty="0"/>
              <a:t>V ktorej časti TS sa zhromažďuje potrava? ............................................................................</a:t>
            </a:r>
          </a:p>
          <a:p>
            <a:r>
              <a:rPr lang="sk-SK" b="1" dirty="0"/>
              <a:t>d)</a:t>
            </a:r>
            <a:r>
              <a:rPr lang="sk-SK" dirty="0"/>
              <a:t> V ktorej časti TS prebieha najviac </a:t>
            </a:r>
            <a:r>
              <a:rPr lang="sk-SK" dirty="0" err="1"/>
              <a:t>mechan</a:t>
            </a:r>
            <a:r>
              <a:rPr lang="sk-SK" dirty="0"/>
              <a:t>. trávenia? ............................................................. </a:t>
            </a:r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r>
              <a:rPr lang="sk-SK" b="1" dirty="0" smtClean="0"/>
              <a:t>7</a:t>
            </a:r>
            <a:r>
              <a:rPr lang="sk-SK" b="1" dirty="0"/>
              <a:t>. Vysvetli čo je to:</a:t>
            </a:r>
            <a:endParaRPr lang="sk-SK" dirty="0"/>
          </a:p>
          <a:p>
            <a:r>
              <a:rPr lang="sk-SK" b="1" dirty="0"/>
              <a:t>a)</a:t>
            </a:r>
            <a:r>
              <a:rPr lang="sk-SK" dirty="0"/>
              <a:t> trávenie = </a:t>
            </a:r>
            <a:r>
              <a:rPr lang="sk-SK" dirty="0" smtClean="0"/>
              <a:t>........................................................................................................................</a:t>
            </a:r>
            <a:endParaRPr lang="sk-SK" dirty="0"/>
          </a:p>
          <a:p>
            <a:r>
              <a:rPr lang="sk-SK" b="1" dirty="0"/>
              <a:t>b)</a:t>
            </a:r>
            <a:r>
              <a:rPr lang="sk-SK" dirty="0"/>
              <a:t> vstrebávane = </a:t>
            </a:r>
            <a:r>
              <a:rPr lang="sk-SK" dirty="0" smtClean="0"/>
              <a:t>........................................................................................................................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0867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836246"/>
            <a:ext cx="10515600" cy="534071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sk-SK" b="1" dirty="0"/>
              <a:t>8. Tráviaca dutina s jedným otvorom je typická pre:</a:t>
            </a:r>
            <a:endParaRPr lang="sk-SK" dirty="0"/>
          </a:p>
          <a:p>
            <a:r>
              <a:rPr lang="sk-SK" b="1" dirty="0"/>
              <a:t>a) </a:t>
            </a:r>
            <a:r>
              <a:rPr lang="sk-SK" dirty="0"/>
              <a:t>baktérie              </a:t>
            </a:r>
            <a:r>
              <a:rPr lang="sk-SK" b="1" dirty="0"/>
              <a:t>b)</a:t>
            </a:r>
            <a:r>
              <a:rPr lang="sk-SK" dirty="0"/>
              <a:t> mäkkýše          </a:t>
            </a:r>
            <a:r>
              <a:rPr lang="sk-SK" b="1" dirty="0"/>
              <a:t>c)</a:t>
            </a:r>
            <a:r>
              <a:rPr lang="sk-SK" dirty="0"/>
              <a:t> </a:t>
            </a:r>
            <a:r>
              <a:rPr lang="sk-SK" dirty="0" err="1"/>
              <a:t>pŕhlivce</a:t>
            </a:r>
            <a:r>
              <a:rPr lang="sk-SK" dirty="0"/>
              <a:t>               </a:t>
            </a:r>
            <a:r>
              <a:rPr lang="sk-SK" b="1" dirty="0"/>
              <a:t>d) </a:t>
            </a:r>
            <a:r>
              <a:rPr lang="sk-SK" dirty="0" err="1"/>
              <a:t>obrúčkavce</a:t>
            </a:r>
            <a:r>
              <a:rPr lang="sk-SK" dirty="0"/>
              <a:t>             </a:t>
            </a:r>
            <a:r>
              <a:rPr lang="sk-SK" b="1" dirty="0"/>
              <a:t>e)</a:t>
            </a:r>
            <a:r>
              <a:rPr lang="sk-SK" dirty="0"/>
              <a:t> ryby</a:t>
            </a:r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r>
              <a:rPr lang="sk-SK" b="1" dirty="0" smtClean="0"/>
              <a:t>9</a:t>
            </a:r>
            <a:r>
              <a:rPr lang="sk-SK" b="1" dirty="0"/>
              <a:t>. Najdokonalejšia tráviaca sústava je typická pre:</a:t>
            </a:r>
            <a:endParaRPr lang="sk-SK" dirty="0"/>
          </a:p>
          <a:p>
            <a:r>
              <a:rPr lang="sk-SK" b="1" dirty="0"/>
              <a:t>a) </a:t>
            </a:r>
            <a:r>
              <a:rPr lang="sk-SK" dirty="0"/>
              <a:t>obojživelníky          </a:t>
            </a:r>
            <a:r>
              <a:rPr lang="sk-SK" b="1" dirty="0"/>
              <a:t>b)</a:t>
            </a:r>
            <a:r>
              <a:rPr lang="sk-SK" dirty="0"/>
              <a:t> vtáky             </a:t>
            </a:r>
            <a:r>
              <a:rPr lang="sk-SK" b="1" dirty="0"/>
              <a:t>c)</a:t>
            </a:r>
            <a:r>
              <a:rPr lang="sk-SK" dirty="0"/>
              <a:t>vtáky            </a:t>
            </a:r>
            <a:r>
              <a:rPr lang="sk-SK" b="1" dirty="0"/>
              <a:t>d) </a:t>
            </a:r>
            <a:r>
              <a:rPr lang="sk-SK" dirty="0"/>
              <a:t>plazy             </a:t>
            </a:r>
            <a:r>
              <a:rPr lang="sk-SK" b="1" dirty="0"/>
              <a:t>e)</a:t>
            </a:r>
            <a:r>
              <a:rPr lang="sk-SK" dirty="0"/>
              <a:t> cicavce</a:t>
            </a:r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r>
              <a:rPr lang="sk-SK" b="1" dirty="0" smtClean="0"/>
              <a:t>10</a:t>
            </a:r>
            <a:r>
              <a:rPr lang="sk-SK" b="1" dirty="0"/>
              <a:t>. Mimotelové trávenie je typické pre:</a:t>
            </a:r>
            <a:endParaRPr lang="sk-SK" dirty="0"/>
          </a:p>
          <a:p>
            <a:r>
              <a:rPr lang="sk-SK" b="1" dirty="0"/>
              <a:t>a) </a:t>
            </a:r>
            <a:r>
              <a:rPr lang="sk-SK" dirty="0"/>
              <a:t>chrobáky        </a:t>
            </a:r>
            <a:r>
              <a:rPr lang="sk-SK" b="1" dirty="0"/>
              <a:t>b)</a:t>
            </a:r>
            <a:r>
              <a:rPr lang="sk-SK" dirty="0"/>
              <a:t> pavúky        </a:t>
            </a:r>
            <a:r>
              <a:rPr lang="sk-SK" b="1" dirty="0"/>
              <a:t>c)</a:t>
            </a:r>
            <a:r>
              <a:rPr lang="sk-SK" dirty="0"/>
              <a:t> kôrovce         </a:t>
            </a:r>
            <a:r>
              <a:rPr lang="sk-SK" b="1" dirty="0"/>
              <a:t>d) </a:t>
            </a:r>
            <a:r>
              <a:rPr lang="sk-SK" dirty="0"/>
              <a:t>mäkkýše              </a:t>
            </a:r>
            <a:r>
              <a:rPr lang="sk-SK" b="1" dirty="0"/>
              <a:t>e)</a:t>
            </a:r>
            <a:r>
              <a:rPr lang="sk-SK" dirty="0"/>
              <a:t> plazy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2031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11. Aký typ žalúdka majú prežúvavce?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391138"/>
            <a:ext cx="10515600" cy="4785825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 smtClean="0"/>
              <a:t>Majú </a:t>
            </a:r>
            <a:r>
              <a:rPr lang="sk-SK" dirty="0"/>
              <a:t>................................. typ žalúdka.</a:t>
            </a:r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r>
              <a:rPr lang="sk-SK" b="1" dirty="0" smtClean="0"/>
              <a:t>Vypíš 3 časti </a:t>
            </a:r>
            <a:r>
              <a:rPr lang="sk-SK" b="1" dirty="0"/>
              <a:t>na prežúvavcov: </a:t>
            </a:r>
            <a:endParaRPr lang="sk-SK" dirty="0"/>
          </a:p>
          <a:p>
            <a:pPr lvl="0"/>
            <a:r>
              <a:rPr lang="sk-SK" dirty="0"/>
              <a:t>..............................</a:t>
            </a:r>
          </a:p>
          <a:p>
            <a:pPr lvl="0"/>
            <a:r>
              <a:rPr lang="sk-SK" dirty="0"/>
              <a:t>..............................</a:t>
            </a:r>
          </a:p>
          <a:p>
            <a:pPr lvl="0"/>
            <a:r>
              <a:rPr lang="sk-SK" dirty="0"/>
              <a:t>..............................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 descr="Fylogenéza tráviacej sústavy - O škol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186" y="1991044"/>
            <a:ext cx="6616505" cy="4542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403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484554"/>
            <a:ext cx="10515600" cy="5692409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b="1" dirty="0"/>
              <a:t>12. Doplň do textu:</a:t>
            </a:r>
            <a:endParaRPr lang="sk-SK" dirty="0"/>
          </a:p>
          <a:p>
            <a:r>
              <a:rPr lang="sk-SK" b="1" dirty="0"/>
              <a:t>a)</a:t>
            </a:r>
            <a:r>
              <a:rPr lang="sk-SK" dirty="0"/>
              <a:t> Mechanické trávenie potravy prebieha napr. pomocou ...................... .</a:t>
            </a:r>
          </a:p>
          <a:p>
            <a:r>
              <a:rPr lang="sk-SK" b="1" dirty="0"/>
              <a:t>b)</a:t>
            </a:r>
            <a:r>
              <a:rPr lang="sk-SK" dirty="0"/>
              <a:t> Chemické trávenie potravy prebieha pomocou .................................. . </a:t>
            </a:r>
            <a:endParaRPr lang="sk-SK" dirty="0" smtClean="0"/>
          </a:p>
          <a:p>
            <a:endParaRPr lang="sk-SK" b="1" dirty="0"/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r>
              <a:rPr lang="sk-SK" b="1" dirty="0" smtClean="0"/>
              <a:t>13</a:t>
            </a:r>
            <a:r>
              <a:rPr lang="sk-SK" b="1" dirty="0"/>
              <a:t>. Priraď jednotlivé charakteristické vlastnosti k bylinožravcom a k mäsožravcom:</a:t>
            </a:r>
            <a:endParaRPr lang="sk-SK" dirty="0"/>
          </a:p>
          <a:p>
            <a:r>
              <a:rPr lang="sk-SK" i="1" dirty="0"/>
              <a:t>ostré pazúry, široké stoličky, viacdielny žalúdok, výrazné očné zuby, málo žalúdočnej kyseliny dobre vyvinuté slinné žľazy, obžieranie listov, prehĺtanie v celku, prežúvanie, dlhé črevo, jednoduchý žalúdok, trávenie šliach a kostí, množstvo žalúdočnej kyseliny, krátke črevo, kvasenie potravy, menej výrazné očné zuby, lovenie koristi</a:t>
            </a:r>
            <a:endParaRPr lang="sk-SK" dirty="0"/>
          </a:p>
          <a:p>
            <a:r>
              <a:rPr lang="sk-SK" b="1" dirty="0"/>
              <a:t>a) bylinožravce </a:t>
            </a:r>
            <a:r>
              <a:rPr lang="sk-SK" dirty="0"/>
              <a:t>= ........................................................................................................................</a:t>
            </a:r>
          </a:p>
          <a:p>
            <a:r>
              <a:rPr lang="sk-SK" dirty="0" smtClean="0"/>
              <a:t>................................................................................................................................................</a:t>
            </a:r>
            <a:endParaRPr lang="sk-SK" dirty="0"/>
          </a:p>
          <a:p>
            <a:r>
              <a:rPr lang="sk-SK" b="1" dirty="0"/>
              <a:t>b) mäsožravce</a:t>
            </a:r>
            <a:r>
              <a:rPr lang="sk-SK" dirty="0"/>
              <a:t> = ..........................................................................................................................</a:t>
            </a:r>
          </a:p>
          <a:p>
            <a:r>
              <a:rPr lang="sk-SK" dirty="0" smtClean="0"/>
              <a:t>................................................................................................................................................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4268000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137</Words>
  <Application>Microsoft Office PowerPoint</Application>
  <PresentationFormat>Vlastná</PresentationFormat>
  <Paragraphs>55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Výživa živočíchov</vt:lpstr>
      <vt:lpstr>Prezentácia programu PowerPoint</vt:lpstr>
      <vt:lpstr>Prezentácia programu PowerPoint</vt:lpstr>
      <vt:lpstr>Čo sme sa naučili </vt:lpstr>
      <vt:lpstr>5. Priraď čísla ku konkrétnym častiam tráviacej rúry: </vt:lpstr>
      <vt:lpstr>Prezentácia programu PowerPoint</vt:lpstr>
      <vt:lpstr>Prezentácia programu PowerPoint</vt:lpstr>
      <vt:lpstr>11. Aký typ žalúdka majú prežúvavce? </vt:lpstr>
      <vt:lpstr>Prezentácia programu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Výživa živočíchov</dc:title>
  <dc:creator>uzivatel</dc:creator>
  <cp:lastModifiedBy>ucitel</cp:lastModifiedBy>
  <cp:revision>4</cp:revision>
  <dcterms:created xsi:type="dcterms:W3CDTF">2023-12-12T16:17:58Z</dcterms:created>
  <dcterms:modified xsi:type="dcterms:W3CDTF">2023-12-13T06:58:14Z</dcterms:modified>
</cp:coreProperties>
</file>