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2"/>
  </p:sldMasterIdLst>
  <p:sldIdLst>
    <p:sldId id="256" r:id="rId3"/>
    <p:sldId id="273" r:id="rId4"/>
    <p:sldId id="274" r:id="rId5"/>
    <p:sldId id="266" r:id="rId6"/>
    <p:sldId id="272" r:id="rId7"/>
    <p:sldId id="267" r:id="rId8"/>
    <p:sldId id="276" r:id="rId9"/>
    <p:sldId id="275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66FF"/>
    <a:srgbClr val="FF0066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0"/>
  </p:normalViewPr>
  <p:slideViewPr>
    <p:cSldViewPr>
      <p:cViewPr>
        <p:scale>
          <a:sx n="81" d="100"/>
          <a:sy n="81" d="100"/>
        </p:scale>
        <p:origin x="-108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0B351909-88AD-4F42-8414-C7E351D84F8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552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6B7-C03A-4D6F-9AFD-D58E91C52F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17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52F96B7-C03A-4D6F-9AFD-D58E91C52F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5436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52F96B7-C03A-4D6F-9AFD-D58E91C52F4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5410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52F96B7-C03A-4D6F-9AFD-D58E91C52F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1694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6B7-C03A-4D6F-9AFD-D58E91C52F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5840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6B7-C03A-4D6F-9AFD-D58E91C52F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52749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2C6B-4DAE-4E08-87EC-103D5BBA763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0841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D8AD02F-8D24-4D0C-9060-3616A6BA9B5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429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6B7-C03A-4D6F-9AFD-D58E91C52F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337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6EE98E9-984F-4CF7-B583-E9B2ADBF3F1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197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848D-3F15-40CB-881A-A03812264B6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590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528-6D31-4DD1-85B2-54418F6E80B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65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4182-171A-4D9E-8C52-FD3012122A5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27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863F-BB45-4988-9CC2-ABB16645DF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737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C996-D3DB-4769-8D35-C2E4A55CB35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213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A2B2-4D45-41FB-85EF-7673312CE9E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113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96B7-C03A-4D6F-9AFD-D58E91C52F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6771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051720" y="2204864"/>
            <a:ext cx="5507105" cy="1746448"/>
          </a:xfrm>
        </p:spPr>
        <p:txBody>
          <a:bodyPr/>
          <a:lstStyle/>
          <a:p>
            <a:pPr algn="ctr"/>
            <a:r>
              <a:rPr lang="sk-SK" dirty="0">
                <a:solidFill>
                  <a:srgbClr val="FFFF00"/>
                </a:solidFill>
                <a:latin typeface="Lucida Console" panose="020B0609040504020204" pitchFamily="49" charset="0"/>
              </a:rPr>
              <a:t>IÓNY</a:t>
            </a:r>
            <a:endParaRPr lang="sk-SK" dirty="0">
              <a:solidFill>
                <a:srgbClr val="FF66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5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262C781-D254-4ED4-A35C-DD08D35F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05273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sk-SK" dirty="0"/>
              <a:t>Za normálnych podmienok sú atómy elektricky  neutrálne.</a:t>
            </a:r>
            <a:br>
              <a:rPr lang="sk-SK" dirty="0"/>
            </a:b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xmlns="" id="{1841EC1B-037B-416C-B05C-B4A80DE56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712"/>
          <a:stretch/>
        </p:blipFill>
        <p:spPr>
          <a:xfrm>
            <a:off x="246956" y="1881187"/>
            <a:ext cx="4037012" cy="3924077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7EBE0127-E194-420D-A33F-5BEA5E5B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076" y="1881187"/>
            <a:ext cx="4212428" cy="3924077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8CF67C19-7433-4181-A00D-9520F3CE35F8}"/>
              </a:ext>
            </a:extLst>
          </p:cNvPr>
          <p:cNvSpPr txBox="1"/>
          <p:nvPr/>
        </p:nvSpPr>
        <p:spPr>
          <a:xfrm>
            <a:off x="467544" y="6093296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atóm sodíka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E9E45881-6923-4747-B567-0AA4F4352A25}"/>
              </a:ext>
            </a:extLst>
          </p:cNvPr>
          <p:cNvSpPr txBox="1"/>
          <p:nvPr/>
        </p:nvSpPr>
        <p:spPr>
          <a:xfrm>
            <a:off x="5580112" y="6093296"/>
            <a:ext cx="26642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800" dirty="0"/>
              <a:t>atóm chlóru</a:t>
            </a:r>
          </a:p>
        </p:txBody>
      </p:sp>
    </p:spTree>
    <p:extLst>
      <p:ext uri="{BB962C8B-B14F-4D97-AF65-F5344CB8AC3E}">
        <p14:creationId xmlns:p14="http://schemas.microsoft.com/office/powerpoint/2010/main" val="337003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875FE75-A52B-4092-9805-7E72583E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10" y="188640"/>
            <a:ext cx="8820980" cy="2376264"/>
          </a:xfrm>
        </p:spPr>
        <p:txBody>
          <a:bodyPr>
            <a:normAutofit/>
          </a:bodyPr>
          <a:lstStyle/>
          <a:p>
            <a:pPr algn="l"/>
            <a:r>
              <a:rPr lang="cs-CZ" sz="3100" b="1" dirty="0">
                <a:latin typeface="Arial Narrow" pitchFamily="34" charset="0"/>
              </a:rPr>
              <a:t>ZMENOU PODMIENOK - vysoká teplota, </a:t>
            </a:r>
            <a:r>
              <a:rPr lang="cs-CZ" sz="3100" b="1" dirty="0" err="1">
                <a:latin typeface="Arial Narrow" pitchFamily="34" charset="0"/>
              </a:rPr>
              <a:t>trenie</a:t>
            </a:r>
            <a:r>
              <a:rPr lang="cs-CZ" sz="3100" b="1" dirty="0">
                <a:latin typeface="Arial Narrow" pitchFamily="34" charset="0"/>
              </a:rPr>
              <a:t>, ELEKTRICKÝ PRÚD…  </a:t>
            </a:r>
            <a:r>
              <a:rPr lang="cs-CZ" sz="3100" b="1" dirty="0" err="1">
                <a:latin typeface="Arial Narrow" pitchFamily="34" charset="0"/>
              </a:rPr>
              <a:t>môžu</a:t>
            </a:r>
            <a:r>
              <a:rPr lang="cs-CZ" sz="3100" b="1" dirty="0">
                <a:latin typeface="Arial Narrow" pitchFamily="34" charset="0"/>
              </a:rPr>
              <a:t> </a:t>
            </a:r>
            <a:r>
              <a:rPr lang="cs-CZ" sz="3100" b="1" dirty="0" err="1">
                <a:latin typeface="Arial Narrow" pitchFamily="34" charset="0"/>
              </a:rPr>
              <a:t>atómy</a:t>
            </a:r>
            <a:r>
              <a:rPr lang="cs-CZ" sz="3100" b="1" dirty="0">
                <a:latin typeface="Arial Narrow" pitchFamily="34" charset="0"/>
              </a:rPr>
              <a:t> </a:t>
            </a:r>
            <a:r>
              <a:rPr lang="cs-CZ" sz="3100" b="1" u="sng" dirty="0" err="1">
                <a:solidFill>
                  <a:schemeClr val="accent1"/>
                </a:solidFill>
                <a:latin typeface="Arial Narrow" pitchFamily="34" charset="0"/>
              </a:rPr>
              <a:t>prijímať</a:t>
            </a:r>
            <a:r>
              <a:rPr lang="cs-CZ" sz="3100" b="1" u="sng" dirty="0">
                <a:solidFill>
                  <a:schemeClr val="accent1"/>
                </a:solidFill>
                <a:latin typeface="Arial Narrow" pitchFamily="34" charset="0"/>
              </a:rPr>
              <a:t> </a:t>
            </a:r>
            <a:r>
              <a:rPr lang="cs-CZ" sz="3100" b="1" u="sng" dirty="0" err="1">
                <a:solidFill>
                  <a:schemeClr val="accent1"/>
                </a:solidFill>
                <a:latin typeface="Arial Narrow" pitchFamily="34" charset="0"/>
              </a:rPr>
              <a:t>alebo</a:t>
            </a:r>
            <a:r>
              <a:rPr lang="cs-CZ" sz="3100" b="1" u="sng" dirty="0">
                <a:solidFill>
                  <a:schemeClr val="accent1"/>
                </a:solidFill>
                <a:latin typeface="Arial Narrow" pitchFamily="34" charset="0"/>
              </a:rPr>
              <a:t> </a:t>
            </a:r>
            <a:r>
              <a:rPr lang="cs-CZ" sz="3100" b="1" u="sng" dirty="0" err="1">
                <a:solidFill>
                  <a:schemeClr val="accent1"/>
                </a:solidFill>
                <a:latin typeface="Arial Narrow" pitchFamily="34" charset="0"/>
              </a:rPr>
              <a:t>odovzdávať</a:t>
            </a:r>
            <a:r>
              <a:rPr lang="cs-CZ" sz="3100" b="1" u="sng" dirty="0">
                <a:solidFill>
                  <a:schemeClr val="accent1"/>
                </a:solidFill>
                <a:latin typeface="Arial Narrow" pitchFamily="34" charset="0"/>
              </a:rPr>
              <a:t> </a:t>
            </a:r>
            <a:r>
              <a:rPr lang="cs-CZ" sz="3100" b="1" u="sng" dirty="0" err="1">
                <a:solidFill>
                  <a:schemeClr val="accent1"/>
                </a:solidFill>
                <a:latin typeface="Arial Narrow" pitchFamily="34" charset="0"/>
              </a:rPr>
              <a:t>elektróny</a:t>
            </a:r>
            <a:r>
              <a:rPr lang="cs-CZ" sz="3100" b="1" u="sng" dirty="0">
                <a:solidFill>
                  <a:schemeClr val="accent1"/>
                </a:solidFill>
                <a:latin typeface="Arial Narrow" pitchFamily="34" charset="0"/>
              </a:rPr>
              <a:t> </a:t>
            </a:r>
            <a:r>
              <a:rPr lang="cs-CZ" sz="3100" b="1" dirty="0">
                <a:latin typeface="Arial Narrow" pitchFamily="34" charset="0"/>
              </a:rPr>
              <a:t>, </a:t>
            </a:r>
            <a:r>
              <a:rPr lang="cs-CZ" sz="3100" b="1" dirty="0" err="1">
                <a:latin typeface="Arial Narrow" pitchFamily="34" charset="0"/>
              </a:rPr>
              <a:t>vznikajú</a:t>
            </a:r>
            <a:r>
              <a:rPr lang="cs-CZ" sz="3100" b="1" dirty="0">
                <a:latin typeface="Arial Narrow" pitchFamily="34" charset="0"/>
              </a:rPr>
              <a:t> </a:t>
            </a:r>
            <a:r>
              <a:rPr lang="cs-CZ" sz="3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ióny</a:t>
            </a:r>
            <a:r>
              <a:rPr lang="cs-CZ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.</a:t>
            </a:r>
            <a:br>
              <a:rPr lang="cs-CZ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</a:br>
            <a:r>
              <a:rPr lang="cs-CZ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Tento proces nazýváme </a:t>
            </a:r>
            <a:r>
              <a:rPr lang="cs-CZ" sz="3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ionizácia</a:t>
            </a:r>
            <a:r>
              <a:rPr lang="cs-CZ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.</a:t>
            </a:r>
            <a:endParaRPr lang="sk-SK" dirty="0"/>
          </a:p>
        </p:txBody>
      </p:sp>
      <p:pic>
        <p:nvPicPr>
          <p:cNvPr id="1026" name="Picture 2" descr="Chemical Bonding types presented through GIFs - Docsity">
            <a:extLst>
              <a:ext uri="{FF2B5EF4-FFF2-40B4-BE49-F238E27FC236}">
                <a16:creationId xmlns:a16="http://schemas.microsoft.com/office/drawing/2014/main" xmlns="" id="{9D8B3AAA-8C34-444F-BAC6-160985CD8CA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85" y="2527028"/>
            <a:ext cx="8685263" cy="378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4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4876800"/>
          </a:xfrm>
        </p:spPr>
        <p:txBody>
          <a:bodyPr/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Atómy sa snažia dosiahnuť najstabilnejšiu formu OKTET (dosiahnuť elektrónové usporiadanie najbližšieho prvku z VIII. A skupiny). </a:t>
            </a:r>
          </a:p>
          <a:p>
            <a:pPr marL="0" indent="0">
              <a:buNone/>
            </a:pPr>
            <a:endParaRPr lang="sk-SK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2050" name="Picture 2" descr="Chemical Bonding types presented through GIFs - Docsity">
            <a:extLst>
              <a:ext uri="{FF2B5EF4-FFF2-40B4-BE49-F238E27FC236}">
                <a16:creationId xmlns:a16="http://schemas.microsoft.com/office/drawing/2014/main" xmlns="" id="{71257D84-EBBE-42DA-8D8C-E9E5A472F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7632848" cy="332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D67AED19-8218-4469-850A-805C11C0DA98}"/>
              </a:ext>
            </a:extLst>
          </p:cNvPr>
          <p:cNvSpPr txBox="1"/>
          <p:nvPr/>
        </p:nvSpPr>
        <p:spPr>
          <a:xfrm>
            <a:off x="467544" y="573325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Sodík získal oktet neónu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8A6D1188-9A7E-4286-9EE5-3A01018F6136}"/>
              </a:ext>
            </a:extLst>
          </p:cNvPr>
          <p:cNvSpPr txBox="1"/>
          <p:nvPr/>
        </p:nvSpPr>
        <p:spPr>
          <a:xfrm>
            <a:off x="5292080" y="563221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fluór získal oktet neónu</a:t>
            </a:r>
          </a:p>
        </p:txBody>
      </p:sp>
    </p:spTree>
    <p:extLst>
      <p:ext uri="{BB962C8B-B14F-4D97-AF65-F5344CB8AC3E}">
        <p14:creationId xmlns:p14="http://schemas.microsoft.com/office/powerpoint/2010/main" val="155597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12" y="0"/>
            <a:ext cx="7772400" cy="907504"/>
          </a:xfrm>
        </p:spPr>
        <p:txBody>
          <a:bodyPr/>
          <a:lstStyle/>
          <a:p>
            <a:r>
              <a:rPr lang="sk-SK" b="1" dirty="0"/>
              <a:t>KATIÓN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114800"/>
          </a:xfrm>
        </p:spPr>
        <p:txBody>
          <a:bodyPr/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Kladne nabitý ión – má viac p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ako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e-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t="24380" b="6926"/>
          <a:stretch/>
        </p:blipFill>
        <p:spPr>
          <a:xfrm>
            <a:off x="305246" y="1658466"/>
            <a:ext cx="8607861" cy="3858766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978807FE-351E-477B-B607-ACC1FE0D3CCC}"/>
              </a:ext>
            </a:extLst>
          </p:cNvPr>
          <p:cNvSpPr txBox="1"/>
          <p:nvPr/>
        </p:nvSpPr>
        <p:spPr>
          <a:xfrm>
            <a:off x="305247" y="5949280"/>
            <a:ext cx="8607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Energia potrebná na odtrhnutie elektrónu z atómu alebo iónu v plynnom stave sa nazýva Ionizačná energia I (prvá, druhá....)</a:t>
            </a:r>
          </a:p>
        </p:txBody>
      </p:sp>
    </p:spTree>
    <p:extLst>
      <p:ext uri="{BB962C8B-B14F-4D97-AF65-F5344CB8AC3E}">
        <p14:creationId xmlns:p14="http://schemas.microsoft.com/office/powerpoint/2010/main" val="96274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76056" y="26474"/>
            <a:ext cx="3240360" cy="955160"/>
          </a:xfrm>
        </p:spPr>
        <p:txBody>
          <a:bodyPr/>
          <a:lstStyle/>
          <a:p>
            <a:r>
              <a:rPr lang="sk-SK" b="1" dirty="0">
                <a:latin typeface="Lucida Console" panose="020B0609040504020204" pitchFamily="49" charset="0"/>
              </a:rPr>
              <a:t>ANIÓN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052736"/>
            <a:ext cx="7772400" cy="4114800"/>
          </a:xfrm>
        </p:spPr>
        <p:txBody>
          <a:bodyPr/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Záporne nabitý ión, má viac e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ako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p+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1187" t="20261" r="-1187" b="7311"/>
          <a:stretch/>
        </p:blipFill>
        <p:spPr>
          <a:xfrm>
            <a:off x="279286" y="1628800"/>
            <a:ext cx="8748916" cy="3538736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C8FE103D-BCDB-4B0C-BE55-470B1B4F9107}"/>
              </a:ext>
            </a:extLst>
          </p:cNvPr>
          <p:cNvSpPr txBox="1"/>
          <p:nvPr/>
        </p:nvSpPr>
        <p:spPr>
          <a:xfrm>
            <a:off x="2235994" y="2828836"/>
            <a:ext cx="46053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/>
              <a:t>Energia potrebná na odtrhnutie elektrónu z atómu alebo iónu v plynnom stave sa nazýva Ionizačná energia I (prvá, druhá....)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A6D2D8FD-B0FB-4F47-9A68-41CD82A25F36}"/>
              </a:ext>
            </a:extLst>
          </p:cNvPr>
          <p:cNvSpPr txBox="1"/>
          <p:nvPr/>
        </p:nvSpPr>
        <p:spPr>
          <a:xfrm>
            <a:off x="2235994" y="2828836"/>
            <a:ext cx="46053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/>
              <a:t>Energia potrebná na odtrhnutie elektrónu z atómu alebo iónu v plynnom stave sa nazýva Ionizačná energia I (prvá, druhá....)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58EB0046-15B1-4CB5-9B0F-3445C0336BEC}"/>
              </a:ext>
            </a:extLst>
          </p:cNvPr>
          <p:cNvSpPr txBox="1"/>
          <p:nvPr/>
        </p:nvSpPr>
        <p:spPr>
          <a:xfrm>
            <a:off x="279286" y="5517232"/>
            <a:ext cx="8613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/>
              <a:t>Energia, ktorá sa uvoľní prijatím elektrónu za vzniku iónu v plynnom stave sa nazýva elektrónová afinita A (prvá, druhá....)</a:t>
            </a:r>
          </a:p>
        </p:txBody>
      </p:sp>
    </p:spTree>
    <p:extLst>
      <p:ext uri="{BB962C8B-B14F-4D97-AF65-F5344CB8AC3E}">
        <p14:creationId xmlns:p14="http://schemas.microsoft.com/office/powerpoint/2010/main" val="306117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CEAB35B-5818-4857-8B4A-46E318AF8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908720"/>
            <a:ext cx="795528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Napíšte elektrónovú konfiguráciu katiónu </a:t>
            </a:r>
            <a:r>
              <a:rPr lang="sk-SK" sz="28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sk-SK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sk-SK" sz="28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sk-SK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sk-SK" sz="2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2800" i="1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sk-SK" sz="2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Co: 1s</a:t>
            </a:r>
            <a:r>
              <a:rPr lang="sk-SK" sz="2800" i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2s</a:t>
            </a:r>
            <a:r>
              <a:rPr lang="sk-SK" sz="2800" i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2p</a:t>
            </a:r>
            <a:r>
              <a:rPr lang="sk-SK" sz="2800" i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sk-SK" sz="2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3s</a:t>
            </a:r>
            <a:r>
              <a:rPr lang="sk-SK" sz="2800" i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3p</a:t>
            </a:r>
            <a:r>
              <a:rPr lang="sk-SK" sz="2800" i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sk-SK" sz="2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4s</a:t>
            </a:r>
            <a:r>
              <a:rPr lang="sk-SK" sz="2800" i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3d</a:t>
            </a:r>
            <a:r>
              <a:rPr lang="sk-SK" sz="2800" i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marL="0" indent="0">
              <a:buNone/>
            </a:pPr>
            <a:endParaRPr lang="sk-SK" sz="2800" i="1" baseline="30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28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2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sk-SK" sz="2800" i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sk-SK" sz="2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je teda: Co</a:t>
            </a:r>
            <a:r>
              <a:rPr lang="sk-SK" sz="2800" i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sk-SK" sz="2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1s</a:t>
            </a:r>
            <a:r>
              <a:rPr lang="sk-SK" sz="2800" i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2s</a:t>
            </a:r>
            <a:r>
              <a:rPr lang="sk-SK" sz="2800" i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2p</a:t>
            </a:r>
            <a:r>
              <a:rPr lang="sk-SK" sz="2800" i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sk-SK" sz="2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3s</a:t>
            </a:r>
            <a:r>
              <a:rPr lang="sk-SK" sz="2800" i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3p</a:t>
            </a:r>
            <a:r>
              <a:rPr lang="sk-SK" sz="2800" i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sk-SK" sz="2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3d</a:t>
            </a:r>
            <a:r>
              <a:rPr lang="sk-SK" sz="2800" i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sk-SK" sz="2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sk-SK" sz="2800" i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2800" i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2800" i="1" dirty="0">
                <a:latin typeface="Arial" panose="020B0604020202020204" pitchFamily="34" charset="0"/>
                <a:cs typeface="Times New Roman" panose="02020603050405020304" pitchFamily="18" charset="0"/>
              </a:rPr>
              <a:t>D.Ú: </a:t>
            </a:r>
            <a:r>
              <a:rPr lang="sk-SK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Napíšte elektrónovú konfiguráciu atómov </a:t>
            </a:r>
            <a:r>
              <a:rPr lang="sk-SK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sk-SK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Al,</a:t>
            </a:r>
            <a:r>
              <a:rPr lang="sk-SK" sz="18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V, Ge, </a:t>
            </a:r>
            <a:r>
              <a:rPr lang="sk-SK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</a:t>
            </a:r>
            <a:r>
              <a:rPr lang="sk-SK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katiónov Be</a:t>
            </a:r>
            <a:r>
              <a:rPr lang="sk-SK" sz="18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sk-SK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</a:t>
            </a:r>
            <a:r>
              <a:rPr lang="sk-SK" sz="18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sk-SK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Ti</a:t>
            </a:r>
            <a:r>
              <a:rPr lang="sk-SK" sz="18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sk-SK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Cu</a:t>
            </a:r>
            <a:r>
              <a:rPr lang="sk-SK" sz="18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sk-SK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aniónov O</a:t>
            </a:r>
            <a:r>
              <a:rPr lang="sk-SK" sz="18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2–</a:t>
            </a:r>
            <a:r>
              <a:rPr lang="sk-SK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</a:t>
            </a:r>
            <a:r>
              <a:rPr lang="sk-SK" sz="18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3–</a:t>
            </a:r>
            <a:r>
              <a:rPr lang="sk-SK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Br</a:t>
            </a:r>
            <a:r>
              <a:rPr lang="sk-SK" sz="18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k-SK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94426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CAD44EFD-EC03-40B2-B28D-514BD36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4" y="1772816"/>
            <a:ext cx="8820472" cy="3600400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4586CAA6-B684-48AE-BF24-DD02EABA9937}"/>
              </a:ext>
            </a:extLst>
          </p:cNvPr>
          <p:cNvSpPr txBox="1"/>
          <p:nvPr/>
        </p:nvSpPr>
        <p:spPr>
          <a:xfrm>
            <a:off x="4211960" y="535385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/>
              <a:t>EXCITOVANÝ STAV</a:t>
            </a:r>
          </a:p>
        </p:txBody>
      </p:sp>
    </p:spTree>
    <p:extLst>
      <p:ext uri="{BB962C8B-B14F-4D97-AF65-F5344CB8AC3E}">
        <p14:creationId xmlns:p14="http://schemas.microsoft.com/office/powerpoint/2010/main" val="360060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917B7327-9C31-4664-A397-AEC602B79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56338"/>
            <a:ext cx="8460432" cy="634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29285"/>
      </p:ext>
    </p:extLst>
  </p:cSld>
  <p:clrMapOvr>
    <a:masterClrMapping/>
  </p:clrMapOvr>
</p:sld>
</file>

<file path=ppt/theme/theme1.xml><?xml version="1.0" encoding="utf-8"?>
<a:theme xmlns:a="http://schemas.openxmlformats.org/drawingml/2006/main" name="Dymová stopa">
  <a:themeElements>
    <a:clrScheme name="Dymová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Dymová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ymová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C173B86-636F-4B75-97B2-EA85F660AE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TM04033937[[fn=Dymová stopa]]</Template>
  <TotalTime>241</TotalTime>
  <Words>238</Words>
  <Application>Microsoft Office PowerPoint</Application>
  <PresentationFormat>Prezentácia na obrazovke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Dymová stopa</vt:lpstr>
      <vt:lpstr>IÓNY</vt:lpstr>
      <vt:lpstr>Za normálnych podmienok sú atómy elektricky  neutrálne. </vt:lpstr>
      <vt:lpstr>ZMENOU PODMIENOK - vysoká teplota, trenie, ELEKTRICKÝ PRÚD…  môžu atómy prijímať alebo odovzdávať elektróny , vznikajú ióny. Tento proces nazýváme ionizácia.</vt:lpstr>
      <vt:lpstr>Prezentácia programu PowerPoint</vt:lpstr>
      <vt:lpstr>KATIÓN</vt:lpstr>
      <vt:lpstr>ANIÓN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Iónová väzba</dc:title>
  <dc:creator>Andrea Polková</dc:creator>
  <cp:lastModifiedBy>spravca</cp:lastModifiedBy>
  <cp:revision>25</cp:revision>
  <dcterms:created xsi:type="dcterms:W3CDTF">2015-10-14T16:52:25Z</dcterms:created>
  <dcterms:modified xsi:type="dcterms:W3CDTF">2020-11-22T21:26:16Z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TC010690981051</vt:lpwstr>
  </property>
</Properties>
</file>