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FF5FE2-5E5B-4C0F-A5B3-FDE475FE32F7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8580CA-158E-4AB9-874B-2A2A0BD5C52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sk/search?biw=1366&amp;bih=655&amp;tbm=isch&amp;sa=1&amp;q=dopravn%C3%A9+zna%C4%8Dky&amp;oq=dopravn%C3%A9+zna%C4%8Dky&amp;gs_l=img.3...546988.549526.0.549636.15.9.0.0.0.0.0.0..0.0....0...1c.1.51.img..15.0.0.t--qJY4jFB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851648" cy="1828800"/>
          </a:xfrm>
        </p:spPr>
        <p:txBody>
          <a:bodyPr/>
          <a:lstStyle/>
          <a:p>
            <a:pPr algn="ctr"/>
            <a:r>
              <a:rPr lang="sk-SK" dirty="0" smtClean="0"/>
              <a:t>4. roč. ZŠ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Dopravná výchova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4471"/>
            <a:ext cx="4563508" cy="25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9" y="3584260"/>
            <a:ext cx="4624807" cy="327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47" y="0"/>
            <a:ext cx="2335153" cy="14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7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Daj prednosť v jazde električke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Telefón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Prvá pomoc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04" y="609600"/>
            <a:ext cx="480684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Pozor, deti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Pozor, cyklisti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Stoj, daj prednosť v jazde!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20688"/>
            <a:ext cx="5226456" cy="475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Diaľnica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Železničné priecestie bez závor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Križovatka s vedľajšou cestou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8680"/>
            <a:ext cx="3960440" cy="527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"/>
            <a:ext cx="8458200" cy="76470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Použitá literatúra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458200" cy="6021288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/>
              <a:t>Kollerová, E. </a:t>
            </a:r>
            <a:r>
              <a:rPr lang="sk-SK" sz="2800" i="1" dirty="0" smtClean="0"/>
              <a:t>Hravé úlohy pre školákov. </a:t>
            </a:r>
            <a:r>
              <a:rPr lang="sk-SK" sz="2800" dirty="0" smtClean="0"/>
              <a:t>Nesvady. ISBN 978-80-970-760-4-7</a:t>
            </a: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Internetové zdroje:</a:t>
            </a:r>
          </a:p>
          <a:p>
            <a:r>
              <a:rPr lang="sk-SK" sz="2800" dirty="0"/>
              <a:t>http://</a:t>
            </a:r>
            <a:r>
              <a:rPr lang="sk-SK" sz="2800" dirty="0" smtClean="0"/>
              <a:t>www.statpedu.sk/files/documents/nereformne_rocniky/zs/dopravna_vychova.pdf</a:t>
            </a:r>
          </a:p>
          <a:p>
            <a:r>
              <a:rPr lang="sk-SK" sz="2800" dirty="0">
                <a:hlinkClick r:id="rId2"/>
              </a:rPr>
              <a:t>https://www.google.sk/search?biw=1366&amp;bih=655&amp;tbm=isch&amp;sa=1&amp;q=dopravn%C3%A9+zna%C4%8Dky&amp;oq=dopravn%C3%A9+zna%C4%8Dky&amp;gs_l=img.3...546988.549526.0.549636.15.9.0.0.0.0.0.0..0.0....0...1c.1.51.img..15.0.0.t--</a:t>
            </a:r>
            <a:r>
              <a:rPr lang="sk-SK" sz="2800" dirty="0" smtClean="0">
                <a:hlinkClick r:id="rId2"/>
              </a:rPr>
              <a:t>qJY4jFBs</a:t>
            </a:r>
            <a:endParaRPr lang="sk-SK" sz="2800" dirty="0" smtClean="0"/>
          </a:p>
          <a:p>
            <a:r>
              <a:rPr lang="sk-SK" sz="2800" dirty="0"/>
              <a:t>http://sk.wikipedia.org/wiki/Zoznam_dopravných_značiek_na_Slovensku</a:t>
            </a:r>
            <a:endParaRPr lang="sk-SK" sz="2800" dirty="0" smtClean="0"/>
          </a:p>
          <a:p>
            <a:r>
              <a:rPr lang="sk-SK" sz="2800" dirty="0" smtClean="0"/>
              <a:t>                                                     Mgr. Katarína </a:t>
            </a:r>
            <a:r>
              <a:rPr lang="sk-SK" sz="2800" dirty="0" err="1" smtClean="0"/>
              <a:t>Migaľová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9209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0557"/>
            <a:ext cx="8458200" cy="1222375"/>
          </a:xfrm>
        </p:spPr>
        <p:txBody>
          <a:bodyPr/>
          <a:lstStyle/>
          <a:p>
            <a:r>
              <a:rPr lang="sk-SK" dirty="0" smtClean="0"/>
              <a:t>Vylúšti tajničku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458200" cy="4320480"/>
          </a:xfrm>
        </p:spPr>
        <p:txBody>
          <a:bodyPr>
            <a:normAutofit/>
          </a:bodyPr>
          <a:lstStyle/>
          <a:p>
            <a:r>
              <a:rPr lang="sk-SK" dirty="0" smtClean="0"/>
              <a:t>5.                                     _   _   _   _   _   _   _   _ 6.           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_   _   _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_   _   _   _   _   _   _   _   _   _   _       3.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_   _   _   _   _   _   _</a:t>
            </a:r>
          </a:p>
          <a:p>
            <a:r>
              <a:rPr lang="sk-SK" dirty="0" smtClean="0"/>
              <a:t>                                                            _   _   _   _        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_   _   _   _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_  _   _   _   _   _   _   _                          2.</a:t>
            </a:r>
          </a:p>
          <a:p>
            <a:r>
              <a:rPr lang="sk-SK" dirty="0" smtClean="0"/>
              <a:t>1.                  4.                               7.</a:t>
            </a:r>
          </a:p>
          <a:p>
            <a:endParaRPr lang="sk-SK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" y="5431502"/>
            <a:ext cx="1596146" cy="8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55313"/>
            <a:ext cx="2337048" cy="139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280074"/>
            <a:ext cx="2095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42" y="4708574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37" y="2303511"/>
            <a:ext cx="2828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32696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11" y="836712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4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0"/>
            <a:ext cx="8458200" cy="1122983"/>
          </a:xfrm>
        </p:spPr>
        <p:txBody>
          <a:bodyPr/>
          <a:lstStyle/>
          <a:p>
            <a:pPr algn="ctr"/>
            <a:r>
              <a:rPr lang="sk-SK" b="1" dirty="0" smtClean="0"/>
              <a:t>Dopravné značky 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856984" cy="6093296"/>
          </a:xfrm>
        </p:spPr>
        <p:txBody>
          <a:bodyPr>
            <a:normAutofit fontScale="55000" lnSpcReduction="20000"/>
          </a:bodyPr>
          <a:lstStyle/>
          <a:p>
            <a:endParaRPr lang="sk-SK" sz="3000" b="1" dirty="0" smtClean="0"/>
          </a:p>
          <a:p>
            <a:endParaRPr lang="sk-SK" sz="3000" b="1" dirty="0"/>
          </a:p>
          <a:p>
            <a:endParaRPr lang="sk-SK" sz="3000" b="1" dirty="0" smtClean="0"/>
          </a:p>
          <a:p>
            <a:endParaRPr lang="sk-SK" sz="2800" b="1" dirty="0" smtClean="0"/>
          </a:p>
          <a:p>
            <a:endParaRPr lang="sk-SK" sz="2800" b="1" dirty="0" smtClean="0"/>
          </a:p>
          <a:p>
            <a:r>
              <a:rPr lang="sk-SK" sz="5100" b="1" dirty="0" smtClean="0"/>
              <a:t>Čo sú dopravné značky?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3400" dirty="0" smtClean="0">
                <a:solidFill>
                  <a:schemeClr val="tx1"/>
                </a:solidFill>
              </a:rPr>
              <a:t>piktogramy určené na riadenie a reguláciu cestnej premávky na pozemných komunikáciách</a:t>
            </a:r>
            <a:endParaRPr lang="sk-SK" sz="3400" b="1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sk-SK" sz="4500" b="1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sk-SK" sz="4500" b="1" dirty="0" smtClean="0">
                <a:solidFill>
                  <a:schemeClr val="tx1"/>
                </a:solidFill>
              </a:rPr>
              <a:t>Akú funkciu plnia dopravné značky?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3400" dirty="0" smtClean="0">
                <a:solidFill>
                  <a:schemeClr val="tx1"/>
                </a:solidFill>
              </a:rPr>
              <a:t>upozorňujú účastníkov cestnej premávky na nebezpečenstvo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3400" dirty="0" smtClean="0">
                <a:solidFill>
                  <a:schemeClr val="tx1"/>
                </a:solidFill>
              </a:rPr>
              <a:t>ukladajú im zákazy a príkazy a obmedzenia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3400" dirty="0" smtClean="0">
                <a:solidFill>
                  <a:schemeClr val="tx1"/>
                </a:solidFill>
              </a:rPr>
              <a:t>poskytujú informácie alebo spresňujú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3400" smtClean="0">
                <a:solidFill>
                  <a:schemeClr val="tx1"/>
                </a:solidFill>
              </a:rPr>
              <a:t>doplňujú </a:t>
            </a:r>
            <a:r>
              <a:rPr lang="sk-SK" sz="3400" dirty="0" smtClean="0">
                <a:solidFill>
                  <a:schemeClr val="tx1"/>
                </a:solidFill>
              </a:rPr>
              <a:t>alebo obmedzujú význam inej značky</a:t>
            </a:r>
          </a:p>
          <a:p>
            <a:pPr>
              <a:buClr>
                <a:schemeClr val="tx1"/>
              </a:buClr>
            </a:pPr>
            <a:endParaRPr lang="sk-SK" sz="45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sk-SK" sz="4500" b="1" dirty="0" smtClean="0">
                <a:solidFill>
                  <a:schemeClr val="tx1"/>
                </a:solidFill>
              </a:rPr>
              <a:t>Kto stanovuje pravidlá cestnej premávky?</a:t>
            </a:r>
            <a:endParaRPr lang="sk-SK" sz="4500" b="1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sk-SK" sz="2600" b="1" dirty="0" smtClean="0">
              <a:solidFill>
                <a:schemeClr val="tx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sk-SK" sz="26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buClr>
                <a:schemeClr val="tx1"/>
              </a:buClr>
            </a:pPr>
            <a:r>
              <a:rPr lang="sk-SK" sz="3600" b="1" dirty="0" smtClean="0">
                <a:solidFill>
                  <a:srgbClr val="FF0000"/>
                </a:solidFill>
              </a:rPr>
              <a:t>Pravidlá cestnej premávky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sk-SK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sk-SK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sk-SK" sz="2600" b="1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sk-SK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25"/>
            <a:ext cx="8458200" cy="520700"/>
          </a:xfrm>
        </p:spPr>
        <p:txBody>
          <a:bodyPr>
            <a:normAutofit/>
          </a:bodyPr>
          <a:lstStyle/>
          <a:p>
            <a:pPr algn="ctr"/>
            <a:r>
              <a:rPr lang="sk-SK" sz="2400" dirty="0" smtClean="0"/>
              <a:t>Ako delíme dopravné značky </a:t>
            </a:r>
            <a:r>
              <a:rPr lang="sk-SK" sz="2400" dirty="0" err="1" smtClean="0"/>
              <a:t>podĽa</a:t>
            </a:r>
            <a:r>
              <a:rPr lang="sk-SK" sz="2400" dirty="0" smtClean="0"/>
              <a:t> významu? </a:t>
            </a:r>
            <a:endParaRPr lang="sk-SK" sz="24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95536" y="1052736"/>
            <a:ext cx="3008313" cy="4800600"/>
          </a:xfrm>
        </p:spPr>
        <p:txBody>
          <a:bodyPr>
            <a:normAutofit/>
          </a:bodyPr>
          <a:lstStyle/>
          <a:p>
            <a:r>
              <a:rPr lang="sk-SK" sz="1900" b="1" dirty="0" smtClean="0">
                <a:latin typeface="Arial Black" panose="020B0A04020102020204" pitchFamily="34" charset="0"/>
              </a:rPr>
              <a:t>Výstražné </a:t>
            </a:r>
          </a:p>
          <a:p>
            <a:endParaRPr lang="sk-SK" dirty="0">
              <a:latin typeface="Arial Black" panose="020B0A04020102020204" pitchFamily="34" charset="0"/>
            </a:endParaRPr>
          </a:p>
          <a:p>
            <a:endParaRPr lang="sk-SK" dirty="0" smtClean="0">
              <a:latin typeface="Arial Black" panose="020B0A04020102020204" pitchFamily="34" charset="0"/>
            </a:endParaRPr>
          </a:p>
          <a:p>
            <a:r>
              <a:rPr lang="sk-SK" sz="1900" b="1" dirty="0" err="1" smtClean="0">
                <a:latin typeface="Arial Black" panose="020B0A04020102020204" pitchFamily="34" charset="0"/>
              </a:rPr>
              <a:t>Zákazové</a:t>
            </a:r>
            <a:endParaRPr lang="sk-SK" sz="1900" b="1" dirty="0" smtClean="0">
              <a:latin typeface="Arial Black" panose="020B0A04020102020204" pitchFamily="34" charset="0"/>
            </a:endParaRPr>
          </a:p>
          <a:p>
            <a:endParaRPr lang="sk-SK" dirty="0">
              <a:latin typeface="Arial Black" panose="020B0A04020102020204" pitchFamily="34" charset="0"/>
            </a:endParaRPr>
          </a:p>
          <a:p>
            <a:endParaRPr lang="sk-SK" dirty="0" smtClean="0">
              <a:latin typeface="Arial Black" panose="020B0A04020102020204" pitchFamily="34" charset="0"/>
            </a:endParaRPr>
          </a:p>
          <a:p>
            <a:r>
              <a:rPr lang="sk-SK" sz="1900" b="1" dirty="0" smtClean="0">
                <a:latin typeface="Arial Black" panose="020B0A04020102020204" pitchFamily="34" charset="0"/>
              </a:rPr>
              <a:t>Príkazové</a:t>
            </a:r>
          </a:p>
          <a:p>
            <a:endParaRPr lang="sk-SK" dirty="0" smtClean="0">
              <a:latin typeface="Arial Black" panose="020B0A04020102020204" pitchFamily="34" charset="0"/>
            </a:endParaRPr>
          </a:p>
          <a:p>
            <a:endParaRPr lang="sk-SK" dirty="0">
              <a:latin typeface="Arial Black" panose="020B0A04020102020204" pitchFamily="34" charset="0"/>
            </a:endParaRPr>
          </a:p>
          <a:p>
            <a:r>
              <a:rPr lang="sk-SK" sz="1900" b="1" dirty="0" smtClean="0">
                <a:latin typeface="Arial Black" panose="020B0A04020102020204" pitchFamily="34" charset="0"/>
              </a:rPr>
              <a:t>Informatívne</a:t>
            </a:r>
          </a:p>
          <a:p>
            <a:endParaRPr lang="sk-SK" dirty="0">
              <a:latin typeface="Arial Black" panose="020B0A04020102020204" pitchFamily="34" charset="0"/>
            </a:endParaRPr>
          </a:p>
          <a:p>
            <a:r>
              <a:rPr lang="sk-SK" sz="1800" dirty="0" smtClean="0">
                <a:latin typeface="Arial Black" panose="020B0A04020102020204" pitchFamily="34" charset="0"/>
              </a:rPr>
              <a:t>Priečna súvislá čiara s nápisom STOP</a:t>
            </a:r>
          </a:p>
          <a:p>
            <a:endParaRPr lang="sk-SK" sz="1800" dirty="0">
              <a:latin typeface="Arial Black" panose="020B0A04020102020204" pitchFamily="34" charset="0"/>
            </a:endParaRPr>
          </a:p>
          <a:p>
            <a:r>
              <a:rPr lang="sk-SK" sz="1900" b="1" dirty="0" smtClean="0">
                <a:latin typeface="Arial Black" panose="020B0A04020102020204" pitchFamily="34" charset="0"/>
              </a:rPr>
              <a:t>Svetelné signály</a:t>
            </a:r>
            <a:endParaRPr lang="sk-SK" sz="1900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284" y="692696"/>
            <a:ext cx="1692716" cy="16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7733"/>
            <a:ext cx="2226965" cy="222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2557488"/>
            <a:ext cx="2123728" cy="212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40" y="1105706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81" y="548680"/>
            <a:ext cx="2195675" cy="301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05" y="4681214"/>
            <a:ext cx="2152643" cy="217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11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8458200" cy="908720"/>
          </a:xfrm>
        </p:spPr>
        <p:txBody>
          <a:bodyPr>
            <a:normAutofit/>
          </a:bodyPr>
          <a:lstStyle/>
          <a:p>
            <a:pPr algn="ctr"/>
            <a:r>
              <a:rPr lang="sk-SK" sz="2800" dirty="0" smtClean="0"/>
              <a:t>Čo znamenajú tieto dopravné značky?</a:t>
            </a:r>
            <a:endParaRPr lang="sk-SK" sz="28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67544" y="1052736"/>
            <a:ext cx="3168352" cy="4800600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a,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Zákaz vjazdu všetkých vozidiel</a:t>
            </a:r>
          </a:p>
          <a:p>
            <a:endParaRPr lang="sk-SK" sz="2800" b="1" dirty="0"/>
          </a:p>
          <a:p>
            <a:r>
              <a:rPr lang="sk-SK" sz="2800" b="1" dirty="0" smtClean="0"/>
              <a:t>b,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 priechod pre chodcov</a:t>
            </a:r>
          </a:p>
          <a:p>
            <a:endParaRPr lang="sk-SK" sz="2800" b="1" dirty="0"/>
          </a:p>
          <a:p>
            <a:r>
              <a:rPr lang="sk-SK" sz="2800" b="1" dirty="0" smtClean="0"/>
              <a:t>c,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Jednosmerná premávka</a:t>
            </a:r>
          </a:p>
          <a:p>
            <a:endParaRPr lang="sk-SK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80728"/>
            <a:ext cx="5258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Jednosmerná premávka</a:t>
            </a:r>
          </a:p>
          <a:p>
            <a:endParaRPr lang="sk-SK" sz="2800" dirty="0"/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Stoj, daj prednosť v jazde!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Zákaz vjazdu všetkých vozidiel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6096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Daj prednosť v jazde električke!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Jednosmerná premávka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Pozor, cyklisti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6096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Cesta pre motorové vozidlá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Diaľnica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Signál pre cyklistov s červeným svetlom  so znamením „STOJ!“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6214"/>
            <a:ext cx="50405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1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Pozor, cyklisti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Pozor, chodci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Diaľnica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62" y="609600"/>
            <a:ext cx="5258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7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178</TotalTime>
  <Words>333</Words>
  <Application>Microsoft Office PowerPoint</Application>
  <PresentationFormat>Prezentácia na obrazovke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Cestovanie</vt:lpstr>
      <vt:lpstr>4. roč. ZŠ  Dopravná výchova </vt:lpstr>
      <vt:lpstr>Vylúšti tajničku</vt:lpstr>
      <vt:lpstr>Dopravné značky </vt:lpstr>
      <vt:lpstr>Ako delíme dopravné značky podĽa významu? </vt:lpstr>
      <vt:lpstr>Čo znamenajú tieto dopravné značky?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Použitá literatúra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roč. ZŠ Dopravná výchova</dc:title>
  <dc:creator>Martina</dc:creator>
  <cp:lastModifiedBy>Guest</cp:lastModifiedBy>
  <cp:revision>17</cp:revision>
  <dcterms:created xsi:type="dcterms:W3CDTF">2014-08-21T16:32:22Z</dcterms:created>
  <dcterms:modified xsi:type="dcterms:W3CDTF">2019-06-24T05:54:46Z</dcterms:modified>
</cp:coreProperties>
</file>