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G7uCskUOr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www.youtube.com/watch?v=gG7uCskUOrA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63688" y="620688"/>
            <a:ext cx="6400800" cy="1752600"/>
          </a:xfrm>
        </p:spPr>
        <p:txBody>
          <a:bodyPr/>
          <a:lstStyle/>
          <a:p>
            <a:r>
              <a:rPr lang="sk-SK" dirty="0" smtClean="0"/>
              <a:t>Od DNA K proteínu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8442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Prezentácia na obrazovke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https://www.youtube.com/watch?v=gG7uCskUOrA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https://www.youtube.com/watch?v=gG7uCskUOrA </dc:title>
  <dc:creator>spravca</dc:creator>
  <cp:lastModifiedBy>spravca</cp:lastModifiedBy>
  <cp:revision>1</cp:revision>
  <dcterms:created xsi:type="dcterms:W3CDTF">2020-08-14T14:44:55Z</dcterms:created>
  <dcterms:modified xsi:type="dcterms:W3CDTF">2020-08-14T14:46:34Z</dcterms:modified>
</cp:coreProperties>
</file>