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>
        <p:scale>
          <a:sx n="78" d="100"/>
          <a:sy n="78" d="100"/>
        </p:scale>
        <p:origin x="-126" y="-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A8EC1-D2E5-4D43-AFE3-11B2EB7D4E7E}" type="datetimeFigureOut">
              <a:rPr lang="sk-SK" smtClean="0"/>
              <a:t>5. 2. 2018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4BD66-A58E-4C73-948A-718D4343313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BD66-A58E-4C73-948A-718D4343313B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0092" y="2717804"/>
            <a:ext cx="11713308" cy="1825096"/>
          </a:xfrm>
        </p:spPr>
        <p:txBody>
          <a:bodyPr>
            <a:noAutofit/>
          </a:bodyPr>
          <a:lstStyle/>
          <a:p>
            <a:pPr algn="ctr"/>
            <a:r>
              <a:rPr lang="sk-SK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KOLABORÁCIA a odboj</a:t>
            </a:r>
            <a:endParaRPr lang="sk-SK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23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9588" y="374409"/>
            <a:ext cx="11008659" cy="1293028"/>
          </a:xfrm>
        </p:spPr>
        <p:txBody>
          <a:bodyPr>
            <a:noAutofit/>
          </a:bodyPr>
          <a:lstStyle/>
          <a:p>
            <a:r>
              <a:rPr lang="sk-SK" sz="5400" b="1" u="sng" dirty="0" smtClean="0"/>
              <a:t>Protektorát Čechy a Morava</a:t>
            </a: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88306" y="1761565"/>
            <a:ext cx="4903694" cy="4894729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endParaRPr lang="sk-SK" sz="3200" dirty="0" smtClean="0"/>
          </a:p>
          <a:p>
            <a:pPr lvl="0"/>
            <a:r>
              <a:rPr lang="sk-SK" sz="3200" dirty="0" smtClean="0"/>
              <a:t>  </a:t>
            </a:r>
            <a:r>
              <a:rPr lang="sk-SK" sz="3200" b="1" i="1" dirty="0" smtClean="0"/>
              <a:t>český priemysel</a:t>
            </a:r>
            <a:r>
              <a:rPr lang="sk-SK" sz="3200" dirty="0" smtClean="0"/>
              <a:t> pracoval pre vojnovú mašinériu Nemecka, </a:t>
            </a:r>
          </a:p>
          <a:p>
            <a:pPr lvl="0"/>
            <a:r>
              <a:rPr lang="sk-SK" sz="3200" i="1" dirty="0" smtClean="0"/>
              <a:t>prenasledovali inteligenciu, zatvorili vysoké školy </a:t>
            </a:r>
          </a:p>
          <a:p>
            <a:pPr lvl="0"/>
            <a:r>
              <a:rPr lang="sk-SK" sz="3200" dirty="0" smtClean="0"/>
              <a:t>situácia bola horšia po atentáte na ríšskeho protektora </a:t>
            </a:r>
            <a:r>
              <a:rPr lang="sk-SK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Reinharda</a:t>
            </a:r>
            <a:r>
              <a:rPr lang="sk-SK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Heydricha</a:t>
            </a:r>
            <a:endParaRPr lang="sk-SK" sz="3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sk-SK" dirty="0"/>
          </a:p>
        </p:txBody>
      </p:sp>
      <p:pic>
        <p:nvPicPr>
          <p:cNvPr id="29698" name="Picture 2" descr="Výsledok vyhľadávania obrázkov pre dopyt protektorát čech a morav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435754"/>
            <a:ext cx="7227341" cy="44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5557" y="1123602"/>
            <a:ext cx="11097986" cy="1293028"/>
          </a:xfrm>
        </p:spPr>
        <p:txBody>
          <a:bodyPr>
            <a:normAutofit fontScale="90000"/>
          </a:bodyPr>
          <a:lstStyle/>
          <a:p>
            <a:pPr lvl="0"/>
            <a:r>
              <a:rPr lang="sk-SK" sz="4400" b="1" dirty="0" smtClean="0"/>
              <a:t>PROTIFAŠISTICKÁ KOALÍCIA </a:t>
            </a:r>
            <a:r>
              <a:rPr lang="sk-SK" b="1" dirty="0" smtClean="0"/>
              <a:t>– </a:t>
            </a:r>
            <a:r>
              <a:rPr lang="sk-SK" sz="5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ZÁZEMIE USA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664568" y="2370407"/>
            <a:ext cx="5035062" cy="4024125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4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americké továrne</a:t>
            </a:r>
          </a:p>
          <a:p>
            <a:pPr lvl="1"/>
            <a:r>
              <a:rPr lang="sk-SK" sz="3200" dirty="0" smtClean="0"/>
              <a:t>Nové výdobytky</a:t>
            </a:r>
          </a:p>
          <a:p>
            <a:pPr lvl="1"/>
            <a:r>
              <a:rPr lang="sk-SK" sz="3200" dirty="0" smtClean="0"/>
              <a:t>Mimo bombardovania</a:t>
            </a:r>
          </a:p>
          <a:p>
            <a:pPr lvl="0"/>
            <a:r>
              <a:rPr lang="sk-SK" sz="3200" dirty="0" smtClean="0"/>
              <a:t>USA – </a:t>
            </a:r>
            <a:r>
              <a:rPr lang="sk-SK" sz="3200" b="1" dirty="0" smtClean="0"/>
              <a:t>hospodársky najsilnejšia mocnosť sveta</a:t>
            </a:r>
            <a:endParaRPr lang="sk-SK" sz="3200" dirty="0" smtClean="0"/>
          </a:p>
          <a:p>
            <a:endParaRPr lang="sk-SK" dirty="0"/>
          </a:p>
        </p:txBody>
      </p:sp>
      <p:pic>
        <p:nvPicPr>
          <p:cNvPr id="1026" name="Picture 2" descr="Výsledok vyhľadávania obrázkov pre dopyt pearl harb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54822"/>
            <a:ext cx="6523892" cy="4340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KOLABORANT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Osoba spolupracujúca s vojenským nepriateľom </a:t>
            </a:r>
            <a:endParaRPr lang="sk-SK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06243" y="878673"/>
            <a:ext cx="5164434" cy="1293028"/>
          </a:xfrm>
        </p:spPr>
        <p:txBody>
          <a:bodyPr>
            <a:noAutofit/>
          </a:bodyPr>
          <a:lstStyle/>
          <a:p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Príčiny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11377" y="2194560"/>
            <a:ext cx="4635500" cy="4024125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sk-SK" dirty="0" smtClean="0"/>
          </a:p>
          <a:p>
            <a:pPr lvl="0"/>
            <a:r>
              <a:rPr lang="sk-SK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obavy o vlastný život</a:t>
            </a:r>
            <a:endParaRPr lang="sk-SK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existenčné podmienky</a:t>
            </a:r>
            <a:endParaRPr lang="sk-SK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sz="4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kariéra</a:t>
            </a:r>
            <a:endParaRPr lang="sk-SK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8194" name="Picture 2" descr="Výsledok vyhľadávania obrázkov pre dopyt kolaborac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90245"/>
            <a:ext cx="6596612" cy="4397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56628" y="1146768"/>
            <a:ext cx="9530443" cy="1175658"/>
          </a:xfrm>
        </p:spPr>
        <p:txBody>
          <a:bodyPr>
            <a:noAutofit/>
          </a:bodyPr>
          <a:lstStyle/>
          <a:p>
            <a:pPr lvl="0"/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POHNÚTKY POLITICKÝCH SÍL: </a:t>
            </a:r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51785" y="2521131"/>
            <a:ext cx="4577442" cy="4024125"/>
          </a:xfrm>
        </p:spPr>
        <p:txBody>
          <a:bodyPr/>
          <a:lstStyle/>
          <a:p>
            <a:pPr lvl="0"/>
            <a:r>
              <a:rPr lang="sk-SK" sz="4800" b="1" dirty="0" smtClean="0">
                <a:solidFill>
                  <a:srgbClr val="00B0F0"/>
                </a:solidFill>
              </a:rPr>
              <a:t>obdiv fašizmu</a:t>
            </a:r>
            <a:endParaRPr lang="sk-SK" sz="4800" dirty="0" smtClean="0">
              <a:solidFill>
                <a:srgbClr val="00B0F0"/>
              </a:solidFill>
            </a:endParaRPr>
          </a:p>
          <a:p>
            <a:pPr lvl="0"/>
            <a:r>
              <a:rPr lang="sk-SK" sz="4800" b="1" dirty="0" smtClean="0">
                <a:solidFill>
                  <a:srgbClr val="00B0F0"/>
                </a:solidFill>
              </a:rPr>
              <a:t>národnostné dôvody  </a:t>
            </a:r>
            <a:r>
              <a:rPr lang="sk-SK" sz="4000" dirty="0" smtClean="0"/>
              <a:t>- ochrana pred národmi, ktoré ich utláčali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7170" name="Picture 2" descr="https://upload.wikimedia.org/wikipedia/commons/b/b0/Jozef_Tiso_%28Berlin%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6968"/>
            <a:ext cx="6541028" cy="385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11371" cy="3017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Výsledok vyhľadávania obrázkov pre dopyt odbo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6978" y="0"/>
            <a:ext cx="6675022" cy="4167554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69278" y="4337121"/>
            <a:ext cx="10802814" cy="2749479"/>
          </a:xfrm>
        </p:spPr>
        <p:txBody>
          <a:bodyPr>
            <a:normAutofit fontScale="92500"/>
          </a:bodyPr>
          <a:lstStyle/>
          <a:p>
            <a:pPr lvl="0"/>
            <a:r>
              <a:rPr lang="sk-SK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reakcie na vyvražďovanie</a:t>
            </a:r>
          </a:p>
          <a:p>
            <a:pPr lvl="0"/>
            <a:r>
              <a:rPr lang="sk-SK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malé skupiny</a:t>
            </a:r>
          </a:p>
          <a:p>
            <a:pPr lvl="1"/>
            <a:r>
              <a:rPr lang="sk-SK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sabotáže, diverzné akcie, silné ozbrojené oddiely </a:t>
            </a:r>
            <a:r>
              <a:rPr lang="sk-SK" sz="2800" dirty="0" smtClean="0"/>
              <a:t>(Grécko, Slovensko, Juhoslávia, Poľsko, Francúzsko, Taliansko)</a:t>
            </a:r>
          </a:p>
          <a:p>
            <a:pPr lvl="0"/>
            <a:r>
              <a:rPr lang="sk-SK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straty pre nemeckú armádu</a:t>
            </a:r>
          </a:p>
          <a:p>
            <a:endParaRPr lang="sk-SK" dirty="0"/>
          </a:p>
        </p:txBody>
      </p:sp>
      <p:pic>
        <p:nvPicPr>
          <p:cNvPr id="6146" name="Picture 2" descr="Výsledok vyhľadávania obrázkov pre dopyt odboj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620000" cy="411480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2784647"/>
            <a:ext cx="9741877" cy="2385229"/>
          </a:xfrm>
        </p:spPr>
        <p:txBody>
          <a:bodyPr>
            <a:noAutofit/>
          </a:bodyPr>
          <a:lstStyle/>
          <a:p>
            <a:pPr lvl="0"/>
            <a:r>
              <a:rPr lang="sk-SK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ODBOJOVÉ HNUTIA </a:t>
            </a:r>
            <a:r>
              <a:rPr lang="sk-SK" sz="7200" dirty="0" smtClean="0"/>
              <a:t/>
            </a:r>
            <a:br>
              <a:rPr lang="sk-SK" sz="7200" dirty="0" smtClean="0"/>
            </a:br>
            <a:endParaRPr lang="sk-SK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00046" y="869881"/>
            <a:ext cx="8610600" cy="1293028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OBČIANSKA VOJNA</a:t>
            </a:r>
            <a:endParaRPr lang="sk-SK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46790" y="2370406"/>
            <a:ext cx="5546271" cy="4024125"/>
          </a:xfrm>
        </p:spPr>
        <p:txBody>
          <a:bodyPr/>
          <a:lstStyle/>
          <a:p>
            <a:pPr lvl="0"/>
            <a:r>
              <a:rPr lang="sk-SK" sz="4000" dirty="0" smtClean="0"/>
              <a:t>časť obyvateľstva podporovala nový režim, časť proti nemu bojovala  </a:t>
            </a:r>
            <a:r>
              <a:rPr lang="sk-SK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(Francúzsko, Taliansko, Juhoslávia)</a:t>
            </a:r>
          </a:p>
          <a:p>
            <a:endParaRPr lang="sk-SK" dirty="0"/>
          </a:p>
        </p:txBody>
      </p:sp>
      <p:pic>
        <p:nvPicPr>
          <p:cNvPr id="5122" name="Picture 2" descr="Výsledok vyhľadávania obrázkov pre dopyt civil war during II. world w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939" y="2069026"/>
            <a:ext cx="5908430" cy="405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POVSTANIA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31428" y="2194560"/>
            <a:ext cx="4974771" cy="4024125"/>
          </a:xfrm>
        </p:spPr>
        <p:txBody>
          <a:bodyPr/>
          <a:lstStyle/>
          <a:p>
            <a:pPr lvl="0"/>
            <a:r>
              <a:rPr lang="sk-SK" sz="3600" b="1" i="1" dirty="0" smtClean="0"/>
              <a:t>2x vo Varšave, v </a:t>
            </a:r>
            <a:r>
              <a:rPr lang="sk-SK" sz="4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Juhoslávii</a:t>
            </a:r>
            <a:endParaRPr lang="sk-SK" sz="3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sk-SK" sz="3600" dirty="0" smtClean="0"/>
              <a:t>silní boli </a:t>
            </a:r>
            <a:r>
              <a:rPr lang="sk-SK" sz="3600" b="1" dirty="0" smtClean="0"/>
              <a:t>partizáni</a:t>
            </a:r>
            <a:r>
              <a:rPr lang="sk-SK" sz="3600" dirty="0" smtClean="0"/>
              <a:t> v ZSSR</a:t>
            </a:r>
          </a:p>
          <a:p>
            <a:pPr lvl="0"/>
            <a:r>
              <a:rPr lang="sk-SK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spojenie rôznorodých politických skupín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098" name="Picture 2" descr="Výsledok vyhľadávania obrázkov pre dopyt povstan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01477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Výsledok vyhľadávania obrázkov pre dopyt povstan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481755"/>
            <a:ext cx="5996355" cy="337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6862" y="1053263"/>
            <a:ext cx="11489871" cy="1293028"/>
          </a:xfrm>
        </p:spPr>
        <p:txBody>
          <a:bodyPr>
            <a:noAutofit/>
          </a:bodyPr>
          <a:lstStyle/>
          <a:p>
            <a:r>
              <a:rPr lang="sk-SK" sz="6600" b="1" dirty="0" smtClean="0"/>
              <a:t>Vojnové hospodárstvo</a:t>
            </a:r>
            <a:r>
              <a:rPr lang="sk-SK" sz="6000" b="1" dirty="0" smtClean="0"/>
              <a:t> </a:t>
            </a:r>
            <a:r>
              <a:rPr lang="sk-SK" sz="6000" dirty="0" smtClean="0"/>
              <a:t/>
            </a:r>
            <a:br>
              <a:rPr lang="sk-SK" sz="6000" dirty="0" smtClean="0"/>
            </a:b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0" y="1846386"/>
            <a:ext cx="3492500" cy="5011614"/>
          </a:xfrm>
        </p:spPr>
        <p:txBody>
          <a:bodyPr>
            <a:normAutofit/>
          </a:bodyPr>
          <a:lstStyle/>
          <a:p>
            <a:pPr>
              <a:buNone/>
            </a:pPr>
            <a:endParaRPr lang="sk-SK" sz="2800" dirty="0" smtClean="0"/>
          </a:p>
          <a:p>
            <a:pPr lvl="0"/>
            <a:r>
              <a:rPr lang="sk-SK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VÝROBA PRE ARMÁDU</a:t>
            </a:r>
          </a:p>
          <a:p>
            <a:pPr lvl="0"/>
            <a:r>
              <a:rPr lang="sk-SK" sz="2800" b="1" dirty="0" smtClean="0"/>
              <a:t>RÝCHLE ZMENY:</a:t>
            </a:r>
            <a:endParaRPr lang="sk-SK" sz="2800" dirty="0" smtClean="0"/>
          </a:p>
          <a:p>
            <a:pPr lvl="1"/>
            <a:r>
              <a:rPr lang="sk-SK" sz="3200" i="1" dirty="0" smtClean="0"/>
              <a:t>zvýšenie dĺžky pracovného času, </a:t>
            </a:r>
          </a:p>
          <a:p>
            <a:pPr lvl="1"/>
            <a:r>
              <a:rPr lang="sk-SK" sz="3200" i="1" dirty="0" smtClean="0"/>
              <a:t>zamestnávanie žien</a:t>
            </a:r>
          </a:p>
          <a:p>
            <a:endParaRPr lang="sk-SK" dirty="0"/>
          </a:p>
        </p:txBody>
      </p:sp>
      <p:pic>
        <p:nvPicPr>
          <p:cNvPr id="3074" name="Picture 2" descr="Výsledok vyhľadávania obrázkov pre dopyt vyroba pre armadu II svetova voj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71750"/>
            <a:ext cx="7620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ýsledok vyhľadávania obrázkov pre dopyt koncentračný tab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6134099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12877" y="609600"/>
            <a:ext cx="5591907" cy="6248400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800" b="1" dirty="0" smtClean="0"/>
              <a:t> </a:t>
            </a:r>
            <a:r>
              <a:rPr lang="sk-SK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Nemecko, Japonsko</a:t>
            </a:r>
            <a:r>
              <a:rPr lang="sk-SK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sk-SK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sk-SK" sz="2800" dirty="0" smtClean="0"/>
              <a:t> obrovský vojnový priemysel</a:t>
            </a:r>
          </a:p>
          <a:p>
            <a:pPr lvl="1"/>
            <a:r>
              <a:rPr lang="sk-SK" sz="2800" dirty="0" smtClean="0"/>
              <a:t> dobýjanie – zdroje surovín</a:t>
            </a:r>
          </a:p>
          <a:p>
            <a:pPr lvl="0"/>
            <a:r>
              <a:rPr 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lacné pracovné sily</a:t>
            </a:r>
            <a:endParaRPr lang="sk-SK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koncentračné tábory – pracovné </a:t>
            </a:r>
          </a:p>
          <a:p>
            <a:pPr lvl="1"/>
            <a:r>
              <a:rPr lang="sk-SK" sz="2800" dirty="0" smtClean="0"/>
              <a:t> pri </a:t>
            </a:r>
            <a:r>
              <a:rPr lang="sk-SK" sz="2800" b="1" i="1" dirty="0" smtClean="0"/>
              <a:t>veľkých priemyselných centrách </a:t>
            </a:r>
          </a:p>
          <a:p>
            <a:pPr lvl="1"/>
            <a:r>
              <a:rPr lang="sk-SK" sz="2800" b="1" i="1" dirty="0" smtClean="0"/>
              <a:t>8 miliónov príslušníkov iných národov</a:t>
            </a:r>
            <a:endParaRPr lang="sk-SK" sz="2800" dirty="0" smtClean="0"/>
          </a:p>
          <a:p>
            <a:pPr lvl="0"/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roku 1944 </a:t>
            </a:r>
            <a:r>
              <a:rPr lang="sk-SK" sz="2800" dirty="0" smtClean="0"/>
              <a:t>– Nemecko dokázalo zvyšovať </a:t>
            </a:r>
            <a:r>
              <a:rPr lang="sk-SK" sz="2800" b="1" i="1" dirty="0" smtClean="0"/>
              <a:t>tempo a objem výroby pre potreby frontu</a:t>
            </a:r>
            <a:endParaRPr lang="sk-SK" sz="2800" dirty="0" smtClean="0"/>
          </a:p>
          <a:p>
            <a:endParaRPr lang="sk-SK" dirty="0"/>
          </a:p>
        </p:txBody>
      </p:sp>
      <p:pic>
        <p:nvPicPr>
          <p:cNvPr id="1026" name="Picture 2" descr="Výsledok vyhľadávania obrázkov pre dopyt koncentračný tab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108858" cy="386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TC104033937[[fn=Výpary]]</Template>
  <TotalTime>358</TotalTime>
  <Words>195</Words>
  <Application>Microsoft Office PowerPoint</Application>
  <PresentationFormat>Vlastná</PresentationFormat>
  <Paragraphs>57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Výpary</vt:lpstr>
      <vt:lpstr>KOLABORÁCIA a odboj</vt:lpstr>
      <vt:lpstr>KOLABORANT</vt:lpstr>
      <vt:lpstr>Príčiny</vt:lpstr>
      <vt:lpstr>POHNÚTKY POLITICKÝCH SÍL:  </vt:lpstr>
      <vt:lpstr>ODBOJOVÉ HNUTIA  </vt:lpstr>
      <vt:lpstr>OBČIANSKA VOJNA</vt:lpstr>
      <vt:lpstr>POVSTANIA</vt:lpstr>
      <vt:lpstr>Vojnové hospodárstvo  </vt:lpstr>
      <vt:lpstr>Snímka 9</vt:lpstr>
      <vt:lpstr>Protektorát Čechy a Morava</vt:lpstr>
      <vt:lpstr>PROTIFAŠISTICKÁ KOALÍCIA – ZÁZEMIE USA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radbu</cp:lastModifiedBy>
  <cp:revision>5</cp:revision>
  <dcterms:created xsi:type="dcterms:W3CDTF">2013-08-01T12:13:52Z</dcterms:created>
  <dcterms:modified xsi:type="dcterms:W3CDTF">2018-02-05T08:22:16Z</dcterms:modified>
</cp:coreProperties>
</file>