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714" y="-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2" name="Obdĺžnik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bdĺžni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Obdĺžnik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A812B65-9A1B-42FF-8DDA-365A2B0950AF}" type="datetimeFigureOut">
              <a:rPr lang="sk-SK" smtClean="0"/>
              <a:pPr/>
              <a:t>27.1.2016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6463108-0728-4F2C-A3A7-356034624A9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8351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ZAUJÍMAVOSTI ZO SVETA</a:t>
            </a: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 smtClean="0"/>
              <a:t>Banaue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4818" name="Picture 2" descr="https://bubo.sk/uploads/galleries/zajazdy/13381/normal_4667_filipiny-shutterstock.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72500" cy="5715000"/>
          </a:xfrm>
          <a:prstGeom prst="rect">
            <a:avLst/>
          </a:prstGeom>
          <a:noFill/>
        </p:spPr>
      </p:pic>
      <p:pic>
        <p:nvPicPr>
          <p:cNvPr id="34820" name="Picture 4" descr="http://img.mediacentrum.sk/images/gallery/gimage_byvanie/64312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71600"/>
            <a:ext cx="7732057" cy="525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EYROVO JAZERO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1026" name="Picture 2" descr="https://upload.wikimedia.org/wikipedia/commons/thumb/c/c6/NEO_lake_eyre_big.jpg/270px-NEO_lake_eyre_big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76350"/>
            <a:ext cx="5105400" cy="5105402"/>
          </a:xfrm>
          <a:prstGeom prst="rect">
            <a:avLst/>
          </a:prstGeom>
          <a:noFill/>
        </p:spPr>
      </p:pic>
      <p:pic>
        <p:nvPicPr>
          <p:cNvPr id="1028" name="Picture 4" descr="https://photos.travelblog.org/Photos/187214/562650/f/5802657-Eyrovo_jazero-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219200"/>
            <a:ext cx="7239000" cy="542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MAUNA KEA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7650" name="Picture 2" descr="https://upload.wikimedia.org/wikipedia/commons/8/8d/Mauna_Kea_from_the_oce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43000"/>
            <a:ext cx="7213600" cy="5410200"/>
          </a:xfrm>
          <a:prstGeom prst="rect">
            <a:avLst/>
          </a:prstGeom>
          <a:noFill/>
        </p:spPr>
      </p:pic>
      <p:pic>
        <p:nvPicPr>
          <p:cNvPr id="27652" name="Picture 4" descr="http://www.hawaii-forest.com/wp-content/uploads/mkss-slide2-1040x48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57400"/>
            <a:ext cx="9095693" cy="4276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BRUNEJ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8674" name="Picture 2" descr="http://www.miras.cz/photo/brunei/bandar-seri-begawan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153400" cy="5435600"/>
          </a:xfrm>
          <a:prstGeom prst="rect">
            <a:avLst/>
          </a:prstGeom>
          <a:noFill/>
        </p:spPr>
      </p:pic>
      <p:pic>
        <p:nvPicPr>
          <p:cNvPr id="28676" name="Picture 4" descr="http://www.mzv.cz/public/da/de/3c/437210_581120_Brunei_lo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828800"/>
            <a:ext cx="8305800" cy="39641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KAPSKÉ MESTO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9698" name="Picture 2" descr="http://jar.svetadily.cz/userfiles/image/clanky/JAR/kapske-mesto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84300"/>
            <a:ext cx="7924800" cy="5283200"/>
          </a:xfrm>
          <a:prstGeom prst="rect">
            <a:avLst/>
          </a:prstGeom>
          <a:noFill/>
        </p:spPr>
      </p:pic>
      <p:pic>
        <p:nvPicPr>
          <p:cNvPr id="29700" name="Picture 4" descr="http://dovolena-jizni-afrika.cz/public/default/userfiles/image/kapsko-kruger/hout-ba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07642"/>
            <a:ext cx="8229600" cy="4636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0637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VIKTORIJNE VODOPÁDY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22" name="Picture 2" descr="http://img.topky.sk/cestovky/big/1040328.jpg/Viktoriine-vodopad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18488"/>
            <a:ext cx="8153400" cy="5329963"/>
          </a:xfrm>
          <a:prstGeom prst="rect">
            <a:avLst/>
          </a:prstGeom>
          <a:noFill/>
        </p:spPr>
      </p:pic>
      <p:pic>
        <p:nvPicPr>
          <p:cNvPr id="30724" name="Picture 4" descr="http://cestovanie-dovolenka.sk/wp-content/uploads/2013/04/vv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239250" cy="3695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Terakotova</a:t>
            </a:r>
            <a:r>
              <a:rPr lang="sk-SK" dirty="0" smtClean="0"/>
              <a:t> armáda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1746" name="Picture 2" descr="http://chen-brno.cz/fotogalerie/201208-China-Terakotova_armada/data/images/img_658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838306" cy="5886451"/>
          </a:xfrm>
          <a:prstGeom prst="rect">
            <a:avLst/>
          </a:prstGeom>
          <a:noFill/>
        </p:spPr>
      </p:pic>
      <p:pic>
        <p:nvPicPr>
          <p:cNvPr id="31748" name="Picture 4" descr="http://media.novinky.cz/920/379200-original1-x5dn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875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Yellownstonský</a:t>
            </a:r>
            <a:r>
              <a:rPr lang="sk-SK" dirty="0" smtClean="0"/>
              <a:t> NP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2770" name="Picture 2" descr="http://i.dailymail.co.uk/i/pix/2015/08/07/18/2B2FCE3500000578-3189619-image-a-3_143897000978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001000" cy="5224628"/>
          </a:xfrm>
          <a:prstGeom prst="rect">
            <a:avLst/>
          </a:prstGeom>
          <a:noFill/>
        </p:spPr>
      </p:pic>
      <p:pic>
        <p:nvPicPr>
          <p:cNvPr id="32772" name="Picture 4" descr="https://res.cloudinary.com/roadtrippers/image/upload/v1396514156/b7uypxngcispwb6tynu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206500"/>
            <a:ext cx="8077200" cy="538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8351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err="1" smtClean="0"/>
              <a:t>Phi</a:t>
            </a:r>
            <a:r>
              <a:rPr lang="sk-SK" dirty="0" smtClean="0"/>
              <a:t> </a:t>
            </a:r>
            <a:r>
              <a:rPr lang="sk-SK" dirty="0" err="1" smtClean="0"/>
              <a:t>phi</a:t>
            </a:r>
            <a:r>
              <a:rPr lang="sk-SK" dirty="0" smtClean="0"/>
              <a:t> </a:t>
            </a:r>
            <a:r>
              <a:rPr lang="sk-SK" dirty="0" err="1" smtClean="0"/>
              <a:t>Islands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3794" name="Picture 2" descr="http://www.phiphi-island.com/images/slides/phi-phi-island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766766"/>
            <a:ext cx="9144000" cy="3548185"/>
          </a:xfrm>
          <a:prstGeom prst="rect">
            <a:avLst/>
          </a:prstGeom>
          <a:noFill/>
        </p:spPr>
      </p:pic>
      <p:pic>
        <p:nvPicPr>
          <p:cNvPr id="33796" name="Picture 4" descr="https://i.ytimg.com/vi/X9IxkrhGoAM/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3" y="1524000"/>
            <a:ext cx="9076267" cy="5105400"/>
          </a:xfrm>
          <a:prstGeom prst="rect">
            <a:avLst/>
          </a:prstGeom>
          <a:noFill/>
        </p:spPr>
      </p:pic>
      <p:pic>
        <p:nvPicPr>
          <p:cNvPr id="33798" name="Picture 6" descr="http://photos.cntraveler.com/2014/11/20/546e0b072a3d21fa285c87af_phi-phi-islands-thailan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1295399"/>
            <a:ext cx="8962696" cy="54912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Modul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24</TotalTime>
  <Words>20</Words>
  <PresentationFormat>Prezentácia na obrazovke (4:3)</PresentationFormat>
  <Paragraphs>10</Paragraphs>
  <Slides>10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1" baseType="lpstr">
      <vt:lpstr>Modul</vt:lpstr>
      <vt:lpstr>ZAUJÍMAVOSTI ZO SVETA</vt:lpstr>
      <vt:lpstr>EYROVO JAZERO</vt:lpstr>
      <vt:lpstr>MAUNA KEA</vt:lpstr>
      <vt:lpstr>BRUNEJ</vt:lpstr>
      <vt:lpstr>KAPSKÉ MESTO</vt:lpstr>
      <vt:lpstr>VIKTORIJNE VODOPÁDY</vt:lpstr>
      <vt:lpstr>Terakotova armáda</vt:lpstr>
      <vt:lpstr>Yellownstonský NP</vt:lpstr>
      <vt:lpstr>Phi phi Islands</vt:lpstr>
      <vt:lpstr>Banaue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ZAUJÍMAVOSTI ZO SVETA</dc:title>
  <dc:creator>hp</dc:creator>
  <cp:lastModifiedBy>hp</cp:lastModifiedBy>
  <cp:revision>20</cp:revision>
  <dcterms:created xsi:type="dcterms:W3CDTF">2016-01-27T17:37:25Z</dcterms:created>
  <dcterms:modified xsi:type="dcterms:W3CDTF">2016-01-27T18:02:59Z</dcterms:modified>
</cp:coreProperties>
</file>