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6" r:id="rId18"/>
    <p:sldId id="257" r:id="rId19"/>
    <p:sldId id="259" r:id="rId20"/>
    <p:sldId id="261" r:id="rId21"/>
    <p:sldId id="260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42" d="100"/>
          <a:sy n="42" d="100"/>
        </p:scale>
        <p:origin x="5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9203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837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123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880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1412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117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692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75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318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85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07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241F24-D0B0-478F-ACAF-7384AEDF39CD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7361784-13CF-45C1-9DFE-7A0F5915529E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082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46313" y="2474005"/>
            <a:ext cx="7772400" cy="1828800"/>
          </a:xfrm>
        </p:spPr>
        <p:txBody>
          <a:bodyPr anchor="ctr"/>
          <a:lstStyle/>
          <a:p>
            <a:pPr algn="ctr">
              <a:defRPr/>
            </a:pPr>
            <a:r>
              <a:rPr lang="sk-SK" dirty="0" smtClean="0"/>
              <a:t>Kvíz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52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Topografický obsah mapy tvorí: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Výškopis a polohu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Turistické značky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Výškopis a polohopis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7750175" y="5048250"/>
            <a:ext cx="793750" cy="64928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8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Mierka map</a:t>
            </a: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 môže byť: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Číselná a grafová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Číselná a grafická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Kreslená a zmenšená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7750176" y="3825082"/>
            <a:ext cx="793750" cy="647700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64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Kužeľovým zobrazením rovnobežky predstavujú: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Pravouhlú sieť</a:t>
            </a: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Kružnice 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Časti kružnice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8004175" y="5001312"/>
            <a:ext cx="792163" cy="64928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627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Priame kartografické zobrazenia delíme na: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Valcové a Kužeľové 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Gnomické</a:t>
            </a: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Ortografické a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Strednografické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Ortografické,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Gnomické</a:t>
            </a: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Stereografické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9276199" y="5049044"/>
            <a:ext cx="793750" cy="647700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956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 valcovom zobrazení rovnobežky a poludníky vytvárajú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Rovnomernú sieť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Pravouhlú sieť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Nevytvárajú nič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7707882" y="3789363"/>
            <a:ext cx="793750" cy="647700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8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Izobaty</a:t>
            </a: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sú čiary, ktoré: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pájajú rovnaké strany 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pájajú miesta s kladnou hodnotou nadmorskej výšky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pájajú miesta so zápornou hodnotou nadmorskej výšky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9034463" y="5048250"/>
            <a:ext cx="793750" cy="64928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43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Izohypsy</a:t>
            </a: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sú čiary, ktoré: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nex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Spájajú miesta s rovnakou nadmorskou výškou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Spájajú miesta s rôznou nadmorskou výškou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Spájajú rovnaký signál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10215722" y="2600325"/>
            <a:ext cx="793750" cy="64928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796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Mierka mapy  Príklady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Gabriela </a:t>
            </a:r>
            <a:r>
              <a:rPr lang="sk-SK" dirty="0" err="1"/>
              <a:t>P</a:t>
            </a:r>
            <a:r>
              <a:rPr lang="sk-SK" dirty="0" err="1" smtClean="0"/>
              <a:t>inčáková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40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89957" y="195943"/>
            <a:ext cx="10221686" cy="666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Mierka mapy </a:t>
            </a:r>
            <a:r>
              <a:rPr lang="sk-SK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1:100 000 </a:t>
            </a:r>
            <a:r>
              <a:rPr lang="sk-SK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označuje, že:</a:t>
            </a:r>
          </a:p>
          <a:p>
            <a:pPr>
              <a:lnSpc>
                <a:spcPct val="150000"/>
              </a:lnSpc>
            </a:pPr>
            <a:r>
              <a:rPr lang="sk-SK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dĺžka </a:t>
            </a:r>
            <a:r>
              <a:rPr lang="sk-SK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1cm na mape je 100 000 cm v skutočnosti </a:t>
            </a:r>
          </a:p>
          <a:p>
            <a:pPr>
              <a:lnSpc>
                <a:spcPct val="150000"/>
              </a:lnSpc>
            </a:pPr>
            <a:r>
              <a:rPr lang="sk-SK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čiže 1000 m alebo 1km</a:t>
            </a:r>
          </a:p>
          <a:p>
            <a:pPr>
              <a:lnSpc>
                <a:spcPct val="150000"/>
              </a:lnSpc>
            </a:pPr>
            <a:endParaRPr lang="sk-SK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sk-SK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Mierka</a:t>
            </a:r>
            <a:r>
              <a:rPr lang="sk-SK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k-SK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k-SK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100 000</a:t>
            </a:r>
          </a:p>
          <a:p>
            <a:pPr marL="0" indent="0">
              <a:lnSpc>
                <a:spcPct val="150000"/>
              </a:lnSpc>
              <a:buNone/>
            </a:pPr>
            <a:endParaRPr lang="sk-SK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k-SK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cm na mape</a:t>
            </a:r>
            <a:r>
              <a:rPr lang="sk-SK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k-SK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100 000 cm v skutočnosti</a:t>
            </a:r>
            <a:endParaRPr lang="sk-SK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4441371" y="4457700"/>
            <a:ext cx="1665515" cy="12736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 flipH="1" flipV="1">
            <a:off x="7527471" y="4457700"/>
            <a:ext cx="1371601" cy="127363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587829"/>
            <a:ext cx="9601200" cy="5279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s mierkou 1 : 10 000 je priama vzdialenosť medzi dvoma obcami 8 cm. </a:t>
            </a:r>
            <a:endParaRPr lang="sk-SK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Aká 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ich </a:t>
            </a:r>
            <a:r>
              <a:rPr lang="sk-SK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skutočná vzdialenosť 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vzdušnou čiarou?</a:t>
            </a:r>
          </a:p>
        </p:txBody>
      </p:sp>
    </p:spTree>
    <p:extLst>
      <p:ext uri="{BB962C8B-B14F-4D97-AF65-F5344CB8AC3E}">
        <p14:creationId xmlns:p14="http://schemas.microsoft.com/office/powerpoint/2010/main" val="6777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Čo je to mapa?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Vedná disciplína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Zmenšený, zjednodušený a skreslený obraz Zeme v rovine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833144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Zmenšený, zjednodušený a skreslený obraz Zeme v priestore 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" name="5-cípa hviezda 1"/>
          <p:cNvSpPr/>
          <p:nvPr/>
        </p:nvSpPr>
        <p:spPr>
          <a:xfrm>
            <a:off x="10318989" y="3825082"/>
            <a:ext cx="793750" cy="647700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06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751114"/>
            <a:ext cx="9601200" cy="51162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Vzdialenosť obcí Ľubotín a Pusté pole je 6 km. </a:t>
            </a:r>
            <a:endParaRPr lang="sk-SK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Vypočítaj 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vzdialenosť týchto obcí </a:t>
            </a:r>
            <a:r>
              <a:rPr lang="sk-SK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mape 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mierkou 1 : 50 000 .</a:t>
            </a:r>
          </a:p>
        </p:txBody>
      </p:sp>
    </p:spTree>
    <p:extLst>
      <p:ext uri="{BB962C8B-B14F-4D97-AF65-F5344CB8AC3E}">
        <p14:creationId xmlns:p14="http://schemas.microsoft.com/office/powerpoint/2010/main" val="372341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599" y="702129"/>
            <a:ext cx="10254343" cy="5165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Určte mierku mapy, </a:t>
            </a:r>
            <a:r>
              <a:rPr lang="sk-SK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poznáte skutočnú vzdialenosť (420 m) a vzdialenosť na mape (0,7 cm).</a:t>
            </a:r>
          </a:p>
        </p:txBody>
      </p:sp>
    </p:spTree>
    <p:extLst>
      <p:ext uri="{BB962C8B-B14F-4D97-AF65-F5344CB8AC3E}">
        <p14:creationId xmlns:p14="http://schemas.microsoft.com/office/powerpoint/2010/main" val="34451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914400"/>
            <a:ext cx="96012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Vzdialenosť Bojníc a Prievidze je na mape 6 cm a v skutočnosti 3 km. </a:t>
            </a:r>
            <a:endParaRPr lang="sk-S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Vypočítaj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mierku tejto mapy .</a:t>
            </a:r>
          </a:p>
        </p:txBody>
      </p:sp>
    </p:spTree>
    <p:extLst>
      <p:ext uri="{BB962C8B-B14F-4D97-AF65-F5344CB8AC3E}">
        <p14:creationId xmlns:p14="http://schemas.microsoft.com/office/powerpoint/2010/main" val="3130339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849086"/>
            <a:ext cx="9601200" cy="50183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mape s mierkou 1 : 400 000 je vzdušná vzdialenosť Trnavy a Gabčíkova 13cm. </a:t>
            </a:r>
            <a:endParaRPr lang="sk-S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Vypočítaj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aká je skutočná vzdialenosť týchto miest.</a:t>
            </a:r>
          </a:p>
        </p:txBody>
      </p:sp>
    </p:spTree>
    <p:extLst>
      <p:ext uri="{BB962C8B-B14F-4D97-AF65-F5344CB8AC3E}">
        <p14:creationId xmlns:p14="http://schemas.microsoft.com/office/powerpoint/2010/main" val="28745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930729"/>
            <a:ext cx="9601200" cy="4936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Vzdušná vzdialenosť z Námestova do Bratislavy je 300 km. Aká dlhá bude táto vzdialenosť na mape s mierkou 1 : 1 000 000 ?</a:t>
            </a:r>
            <a:endParaRPr lang="sk-SK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Kartografické zobrazenia delíme na: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Priame a zobrazovacie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Priame a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azimutálne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Priame a nepriame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7750176" y="5003694"/>
            <a:ext cx="793750" cy="647700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2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 ktorej možnosti je </a:t>
            </a: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uvedený prvý slovenský kartograf?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Johann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Gutenberg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8" y="3573463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Samuel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Mikovíni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Gerard</a:t>
            </a: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Mercator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8011434" y="3860800"/>
            <a:ext cx="793750" cy="647700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22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Veda, ktorá sa zaoberá tvorbou máp sa nazýva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Kartometria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Kartografia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Geografia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8110538" y="3825082"/>
            <a:ext cx="793750" cy="647700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80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Mapy delíme podľa obsahu na: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Všeobecno-geografické, Administratívno-politické, Tematické, Turistické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nex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Všeobecno-geografické</a:t>
            </a: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Administratívno-politické, Tematické, Topografické</a:t>
            </a:r>
            <a:endParaRPr lang="sk-SK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Všeobecno-geografické, Administratívno-politické, Globálne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10344151" y="3825082"/>
            <a:ext cx="793750" cy="647700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82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GPS je zložený z týchto segmentov: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nex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Kozmický, riadiaci, používateľský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Kozmický, rádiový, mobilný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Kozmický, riadiaci, satelitný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8887551" y="2600325"/>
            <a:ext cx="792162" cy="64928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51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 ktorej možnosti sú uvedené mapové znaky?</a:t>
            </a:r>
            <a:endParaRPr lang="sk-SK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firs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Topografické,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tématické</a:t>
            </a:r>
            <a:endParaRPr lang="sk-SK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Bodové, čiarové, topografické</a:t>
            </a:r>
            <a:endParaRPr lang="sk-SK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Bodové, líniové, plošné</a:t>
            </a:r>
            <a:endParaRPr lang="sk-SK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8040688" y="5001312"/>
            <a:ext cx="793750" cy="64928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030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135189" y="692150"/>
            <a:ext cx="7921625" cy="1296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3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 ktorých rokoch začal GPS podávať 3-rozmerné súradnice</a:t>
            </a:r>
            <a:endParaRPr lang="sk-SK" sz="32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>
            <a:hlinkClick r:id="" action="ppaction://hlinkshowjump?jump=nextslide"/>
          </p:cNvPr>
          <p:cNvSpPr/>
          <p:nvPr/>
        </p:nvSpPr>
        <p:spPr>
          <a:xfrm>
            <a:off x="2135189" y="2349500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 60. rokoch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>
            <a:hlinkClick r:id="" action="ppaction://hlinkshowjump?jump=firstslide"/>
          </p:cNvPr>
          <p:cNvSpPr/>
          <p:nvPr/>
        </p:nvSpPr>
        <p:spPr>
          <a:xfrm>
            <a:off x="2135189" y="3573464"/>
            <a:ext cx="7921625" cy="11509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 70. rokoch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>
            <a:hlinkClick r:id="" action="ppaction://hlinkshowjump?jump=firstslide"/>
          </p:cNvPr>
          <p:cNvSpPr/>
          <p:nvPr/>
        </p:nvSpPr>
        <p:spPr>
          <a:xfrm>
            <a:off x="2135189" y="4797425"/>
            <a:ext cx="7921625" cy="11509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 90. rokoch</a:t>
            </a:r>
            <a:endParaRPr lang="sk-SK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919536" y="6002124"/>
            <a:ext cx="132279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otázka:</a:t>
            </a:r>
          </a:p>
        </p:txBody>
      </p:sp>
      <p:sp>
        <p:nvSpPr>
          <p:cNvPr id="8" name="Ovál 7"/>
          <p:cNvSpPr/>
          <p:nvPr/>
        </p:nvSpPr>
        <p:spPr>
          <a:xfrm>
            <a:off x="3216275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5766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935414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295776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656139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5016500" y="6092826"/>
            <a:ext cx="287338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376864" y="6092826"/>
            <a:ext cx="287337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735639" y="6092826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6096001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6456364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6816725" y="6092826"/>
            <a:ext cx="287338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71770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7535864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7896226" y="6092826"/>
            <a:ext cx="288925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8256589" y="6092826"/>
            <a:ext cx="287337" cy="28892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0" name="5-cípa hviezda 29"/>
          <p:cNvSpPr/>
          <p:nvPr/>
        </p:nvSpPr>
        <p:spPr>
          <a:xfrm>
            <a:off x="7680326" y="3822701"/>
            <a:ext cx="793750" cy="64928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15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115</TotalTime>
  <Words>486</Words>
  <Application>Microsoft Office PowerPoint</Application>
  <PresentationFormat>Širokouhlá</PresentationFormat>
  <Paragraphs>95</Paragraphs>
  <Slides>24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8" baseType="lpstr">
      <vt:lpstr>Calibri</vt:lpstr>
      <vt:lpstr>Franklin Gothic Book</vt:lpstr>
      <vt:lpstr>Times New Roman</vt:lpstr>
      <vt:lpstr>Crop</vt:lpstr>
      <vt:lpstr>Kvíz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Mierka mapy  Príklady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Mierka mapy - Príklady</dc:title>
  <dc:creator>Gabriela Pincakova</dc:creator>
  <cp:lastModifiedBy>Gabriela Pincakova</cp:lastModifiedBy>
  <cp:revision>47</cp:revision>
  <dcterms:created xsi:type="dcterms:W3CDTF">2023-11-08T20:29:10Z</dcterms:created>
  <dcterms:modified xsi:type="dcterms:W3CDTF">2023-11-09T19:34:57Z</dcterms:modified>
</cp:coreProperties>
</file>