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F58E-05BA-40DC-A3D9-F418A900BC48}" type="datetimeFigureOut">
              <a:rPr lang="sk-SK" smtClean="0"/>
              <a:t>12.04.2023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8698-5E74-4A52-B074-6264351743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63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F58E-05BA-40DC-A3D9-F418A900BC48}" type="datetimeFigureOut">
              <a:rPr lang="sk-SK" smtClean="0"/>
              <a:t>12.04.2023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8698-5E74-4A52-B074-6264351743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874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F58E-05BA-40DC-A3D9-F418A900BC48}" type="datetimeFigureOut">
              <a:rPr lang="sk-SK" smtClean="0"/>
              <a:t>12.04.2023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8698-5E74-4A52-B074-6264351743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130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F58E-05BA-40DC-A3D9-F418A900BC48}" type="datetimeFigureOut">
              <a:rPr lang="sk-SK" smtClean="0"/>
              <a:t>12.04.2023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8698-5E74-4A52-B074-6264351743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737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F58E-05BA-40DC-A3D9-F418A900BC48}" type="datetimeFigureOut">
              <a:rPr lang="sk-SK" smtClean="0"/>
              <a:t>12.04.2023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8698-5E74-4A52-B074-6264351743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323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F58E-05BA-40DC-A3D9-F418A900BC48}" type="datetimeFigureOut">
              <a:rPr lang="sk-SK" smtClean="0"/>
              <a:t>12.04.2023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8698-5E74-4A52-B074-6264351743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695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F58E-05BA-40DC-A3D9-F418A900BC48}" type="datetimeFigureOut">
              <a:rPr lang="sk-SK" smtClean="0"/>
              <a:t>12.04.2023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8698-5E74-4A52-B074-6264351743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669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F58E-05BA-40DC-A3D9-F418A900BC48}" type="datetimeFigureOut">
              <a:rPr lang="sk-SK" smtClean="0"/>
              <a:t>12.04.2023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8698-5E74-4A52-B074-6264351743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051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F58E-05BA-40DC-A3D9-F418A900BC48}" type="datetimeFigureOut">
              <a:rPr lang="sk-SK" smtClean="0"/>
              <a:t>12.04.2023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8698-5E74-4A52-B074-6264351743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501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F58E-05BA-40DC-A3D9-F418A900BC48}" type="datetimeFigureOut">
              <a:rPr lang="sk-SK" smtClean="0"/>
              <a:t>12.04.2023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8698-5E74-4A52-B074-6264351743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96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F58E-05BA-40DC-A3D9-F418A900BC48}" type="datetimeFigureOut">
              <a:rPr lang="sk-SK" smtClean="0"/>
              <a:t>12.04.2023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8698-5E74-4A52-B074-6264351743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583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7F58E-05BA-40DC-A3D9-F418A900BC48}" type="datetimeFigureOut">
              <a:rPr lang="sk-SK" smtClean="0"/>
              <a:t>12.04.2023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08698-5E74-4A52-B074-6264351743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604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Širokouhlá</PresentationFormat>
  <Paragraphs>0</Paragraphs>
  <Slides>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Motív balíka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student</dc:creator>
  <cp:lastModifiedBy>student</cp:lastModifiedBy>
  <cp:revision>1</cp:revision>
  <dcterms:created xsi:type="dcterms:W3CDTF">2023-04-12T05:58:37Z</dcterms:created>
  <dcterms:modified xsi:type="dcterms:W3CDTF">2023-04-12T05:59:16Z</dcterms:modified>
</cp:coreProperties>
</file>