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Caveat SemiBold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CaveatSemiBold-bold.fntdata"/><Relationship Id="rId9" Type="http://schemas.openxmlformats.org/officeDocument/2006/relationships/font" Target="fonts/Caveat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dad8dbd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dad8dbd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dad8dbdc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dad8dbdc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kandidatúra na primátorku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Sabina Žaludková   IV.O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prečo by som podľa mňa bola super primátorkou: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sk" sz="2200">
                <a:solidFill>
                  <a:schemeClr val="dk1"/>
                </a:solidFill>
              </a:rPr>
              <a:t>odobrala by som starým zákerným ľudom dôchodky :)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sk" sz="2200">
                <a:solidFill>
                  <a:schemeClr val="dk1"/>
                </a:solidFill>
              </a:rPr>
              <a:t>prísne by som zakázala domáce úlohy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sk" sz="2200">
                <a:solidFill>
                  <a:schemeClr val="dk1"/>
                </a:solidFill>
              </a:rPr>
              <a:t>zaviedla by som nočnú školu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sk" sz="2200">
                <a:solidFill>
                  <a:schemeClr val="dk1"/>
                </a:solidFill>
              </a:rPr>
              <a:t>prispela by som aj na úpravu a údržbu mesta.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sk" sz="2200">
                <a:solidFill>
                  <a:schemeClr val="dk1"/>
                </a:solidFill>
              </a:rPr>
              <a:t>dala by som opraviť parky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sk" sz="2200">
                <a:solidFill>
                  <a:schemeClr val="dk1"/>
                </a:solidFill>
              </a:rPr>
              <a:t>znovu by som otvorila verejné korčuľovanie.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sk" sz="2200">
                <a:solidFill>
                  <a:schemeClr val="dk1"/>
                </a:solidFill>
              </a:rPr>
              <a:t>skateboardový park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sk" sz="2200">
                <a:solidFill>
                  <a:schemeClr val="dk1"/>
                </a:solidFill>
              </a:rPr>
              <a:t>zbúrala by som  staré nák. stredisko a postavila lidl alebo Kaufland :)</a:t>
            </a:r>
            <a:endParaRPr sz="22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Caveat SemiBold"/>
                <a:ea typeface="Caveat SemiBold"/>
                <a:cs typeface="Caveat SemiBold"/>
                <a:sym typeface="Caveat SemiBold"/>
              </a:rPr>
              <a:t>ĎAKUJEM ZA POZORNOSŤ :)</a:t>
            </a:r>
            <a:endParaRPr>
              <a:latin typeface="Caveat SemiBold"/>
              <a:ea typeface="Caveat SemiBold"/>
              <a:cs typeface="Caveat SemiBold"/>
              <a:sym typeface="Caveat SemiBold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150" y="2992650"/>
            <a:ext cx="3281866" cy="184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