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ĺžni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ĺžni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ĺžni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ĺžni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8800" dirty="0" smtClean="0">
                <a:latin typeface="Agency FB" pitchFamily="34" charset="0"/>
              </a:rPr>
              <a:t>KRVNÉ OBEHY</a:t>
            </a:r>
            <a:endParaRPr lang="sk-SK" sz="8800" dirty="0">
              <a:latin typeface="Agency FB" pitchFamily="34" charset="0"/>
            </a:endParaRPr>
          </a:p>
        </p:txBody>
      </p:sp>
      <p:pic>
        <p:nvPicPr>
          <p:cNvPr id="14338" name="Picture 2" descr="https://i.ytimg.com/vi/yJ_malcxL6o/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76600"/>
            <a:ext cx="4038600" cy="3028954"/>
          </a:xfrm>
          <a:prstGeom prst="rect">
            <a:avLst/>
          </a:prstGeom>
          <a:noFill/>
        </p:spPr>
      </p:pic>
      <p:pic>
        <p:nvPicPr>
          <p:cNvPr id="14340" name="Picture 4" descr="https://i.ytimg.com/vi/uK7F_T8XYlU/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352800"/>
            <a:ext cx="3962400" cy="29718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evolutionrevolution.eu/wp-content/uploads/srd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719"/>
            <a:ext cx="5486400" cy="6812281"/>
          </a:xfrm>
          <a:prstGeom prst="rect">
            <a:avLst/>
          </a:prstGeom>
          <a:noFill/>
        </p:spPr>
      </p:pic>
      <p:pic>
        <p:nvPicPr>
          <p:cNvPr id="1028" name="Picture 4" descr="http://nd04.jxs.cz/865/166/73858a3ae0_72405561_o2.jpg"/>
          <p:cNvPicPr>
            <a:picLocks noChangeAspect="1" noChangeArrowheads="1"/>
          </p:cNvPicPr>
          <p:nvPr/>
        </p:nvPicPr>
        <p:blipFill>
          <a:blip r:embed="rId3"/>
          <a:srcRect l="54955" t="19520" r="17117" b="3604"/>
          <a:stretch>
            <a:fillRect/>
          </a:stretch>
        </p:blipFill>
        <p:spPr bwMode="auto">
          <a:xfrm>
            <a:off x="6781800" y="0"/>
            <a:ext cx="2362200" cy="4876800"/>
          </a:xfrm>
          <a:prstGeom prst="rect">
            <a:avLst/>
          </a:prstGeom>
          <a:noFill/>
        </p:spPr>
      </p:pic>
      <p:pic>
        <p:nvPicPr>
          <p:cNvPr id="6" name="Picture 4" descr="http://nd04.jxs.cz/865/166/73858a3ae0_72405561_o2.jpg"/>
          <p:cNvPicPr>
            <a:picLocks noChangeAspect="1" noChangeArrowheads="1"/>
          </p:cNvPicPr>
          <p:nvPr/>
        </p:nvPicPr>
        <p:blipFill>
          <a:blip r:embed="rId3"/>
          <a:srcRect l="17647" t="20000" r="54118" b="5882"/>
          <a:stretch>
            <a:fillRect/>
          </a:stretch>
        </p:blipFill>
        <p:spPr bwMode="auto">
          <a:xfrm>
            <a:off x="0" y="533400"/>
            <a:ext cx="24384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3352800" cy="8080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b="1" dirty="0" smtClean="0"/>
              <a:t>KRVNÉ CIEVY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7650" name="Picture 2" descr="http://www.eecp.sk/wp-content/uploads/2014/11/circul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143000"/>
            <a:ext cx="5486400" cy="54864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4800" y="1600200"/>
            <a:ext cx="1143000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žily</a:t>
            </a:r>
            <a:endParaRPr lang="sk-SK" sz="44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381000" y="2743200"/>
            <a:ext cx="2057400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tepny</a:t>
            </a:r>
            <a:endParaRPr lang="sk-SK" sz="44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381000" y="4038600"/>
            <a:ext cx="2743200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400" b="1" dirty="0" smtClean="0"/>
              <a:t>vlásočnice</a:t>
            </a:r>
            <a:endParaRPr lang="sk-SK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2" descr="http://www.evolutionrevolution.eu/wp-content/uploads/srd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719"/>
            <a:ext cx="5486400" cy="681228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28600" y="1752600"/>
            <a:ext cx="105349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Žila</a:t>
            </a:r>
            <a:r>
              <a:rPr lang="sk-SK" sz="3600" dirty="0" smtClean="0"/>
              <a:t> </a:t>
            </a:r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7620000" y="2362200"/>
            <a:ext cx="135729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Tepna</a:t>
            </a:r>
            <a:endParaRPr lang="sk-SK" sz="3600" dirty="0"/>
          </a:p>
        </p:txBody>
      </p:sp>
      <p:sp>
        <p:nvSpPr>
          <p:cNvPr id="8" name="Šípka doprava 7"/>
          <p:cNvSpPr/>
          <p:nvPr/>
        </p:nvSpPr>
        <p:spPr>
          <a:xfrm>
            <a:off x="1219200" y="1981200"/>
            <a:ext cx="2057400" cy="3810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 rot="6782513">
            <a:off x="5508132" y="-111944"/>
            <a:ext cx="1066800" cy="3733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3183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2">
                    <a:lumMod val="10000"/>
                  </a:schemeClr>
                </a:solidFill>
              </a:rPr>
              <a:t>vlásočnice</a:t>
            </a:r>
            <a:endParaRPr lang="sk-SK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://www.symptomy.sk/anatomia/cievy/cievy.jpg"/>
          <p:cNvPicPr>
            <a:picLocks noChangeAspect="1" noChangeArrowheads="1"/>
          </p:cNvPicPr>
          <p:nvPr/>
        </p:nvPicPr>
        <p:blipFill>
          <a:blip r:embed="rId2"/>
          <a:srcRect b="6061"/>
          <a:stretch>
            <a:fillRect/>
          </a:stretch>
        </p:blipFill>
        <p:spPr bwMode="auto">
          <a:xfrm>
            <a:off x="1143000" y="1219200"/>
            <a:ext cx="72390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6556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Vencovité cievy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://www.wikiskripta.eu/images/thumb/f/f6/Arteriae_coronariae.png/225px-Arteriae_coronaria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086600" cy="5165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318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OCHORENIA OBEHOVEJ SÚSTAVY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r>
              <a:rPr lang="sk-SK" b="1" dirty="0" smtClean="0"/>
              <a:t>SRDCOVÝ INFARKT</a:t>
            </a:r>
            <a:endParaRPr lang="sk-SK" b="1" dirty="0"/>
          </a:p>
        </p:txBody>
      </p:sp>
      <p:pic>
        <p:nvPicPr>
          <p:cNvPr id="31746" name="Picture 2" descr="http://www.pharmacare.sk/obrazky/srd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371600"/>
            <a:ext cx="3505200" cy="5205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 mozgová mŕtvica </a:t>
            </a:r>
            <a:endParaRPr lang="sk-SK" sz="3600" dirty="0"/>
          </a:p>
        </p:txBody>
      </p:sp>
      <p:pic>
        <p:nvPicPr>
          <p:cNvPr id="32770" name="Picture 2" descr="http://www.ineurolog.sk/wp-content/uploads/179-cva-ischemia1.jpg"/>
          <p:cNvPicPr>
            <a:picLocks noChangeAspect="1" noChangeArrowheads="1"/>
          </p:cNvPicPr>
          <p:nvPr/>
        </p:nvPicPr>
        <p:blipFill>
          <a:blip r:embed="rId2"/>
          <a:srcRect t="9852"/>
          <a:stretch>
            <a:fillRect/>
          </a:stretch>
        </p:blipFill>
        <p:spPr bwMode="auto">
          <a:xfrm>
            <a:off x="3733800" y="2057400"/>
            <a:ext cx="4114800" cy="4183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r>
              <a:rPr lang="sk-SK" sz="3200" dirty="0" smtClean="0"/>
              <a:t>upchávanie ciev</a:t>
            </a:r>
            <a:endParaRPr lang="sk-SK" dirty="0"/>
          </a:p>
        </p:txBody>
      </p:sp>
      <p:pic>
        <p:nvPicPr>
          <p:cNvPr id="33794" name="Picture 2" descr="http://celostna-medicina.sk/wp-content/uploads/2015/10/ateroskleroza-300x181.jpg"/>
          <p:cNvPicPr>
            <a:picLocks noChangeAspect="1" noChangeArrowheads="1"/>
          </p:cNvPicPr>
          <p:nvPr/>
        </p:nvPicPr>
        <p:blipFill>
          <a:blip r:embed="rId2"/>
          <a:srcRect b="15563"/>
          <a:stretch>
            <a:fillRect/>
          </a:stretch>
        </p:blipFill>
        <p:spPr bwMode="auto">
          <a:xfrm>
            <a:off x="1066800" y="2362200"/>
            <a:ext cx="80772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je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jetok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ajetok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24</Words>
  <PresentationFormat>Prezentácia na obrazovke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Majetok</vt:lpstr>
      <vt:lpstr>KRVNÉ OBEHY</vt:lpstr>
      <vt:lpstr>Snímka 2</vt:lpstr>
      <vt:lpstr>KRVNÉ CIEVY</vt:lpstr>
      <vt:lpstr>Snímka 4</vt:lpstr>
      <vt:lpstr>vlásočnice</vt:lpstr>
      <vt:lpstr>Vencovité cievy</vt:lpstr>
      <vt:lpstr>OCHORENIA OBEHOVEJ SÚSTAVY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KRVNÉ OBEHY</dc:title>
  <dc:creator>hp</dc:creator>
  <cp:lastModifiedBy>hp</cp:lastModifiedBy>
  <cp:revision>15</cp:revision>
  <dcterms:created xsi:type="dcterms:W3CDTF">2016-02-28T12:36:27Z</dcterms:created>
  <dcterms:modified xsi:type="dcterms:W3CDTF">2016-02-28T12:52:49Z</dcterms:modified>
</cp:coreProperties>
</file>