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33E7ADC-B9F6-412A-87BC-637A1319E3FA}" type="datetimeFigureOut">
              <a:rPr lang="sk-SK" smtClean="0"/>
              <a:pPr/>
              <a:t>15. 3. 2018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5FAD996-D243-4EB6-BBEF-12C7C919E0B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7V2d_C-F1s" TargetMode="External"/><Relationship Id="rId2" Type="http://schemas.openxmlformats.org/officeDocument/2006/relationships/hyperlink" Target="http://www.youtube.com/watch?v=nTsL1jjkqc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https://www.youtube.com/watch?v=SPc_JVHw_DU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754760" cy="13990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Kambodža</a:t>
            </a:r>
            <a:endParaRPr lang="sk-SK" b="1" dirty="0"/>
          </a:p>
        </p:txBody>
      </p:sp>
      <p:pic>
        <p:nvPicPr>
          <p:cNvPr id="4" name="Zástupný symbol obsahu 3" descr="kambodza map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60032" y="0"/>
            <a:ext cx="4283968" cy="3196992"/>
          </a:xfrm>
        </p:spPr>
      </p:pic>
      <p:sp>
        <p:nvSpPr>
          <p:cNvPr id="5" name="BlokTextu 4"/>
          <p:cNvSpPr txBox="1"/>
          <p:nvPr/>
        </p:nvSpPr>
        <p:spPr>
          <a:xfrm>
            <a:off x="251520" y="2348880"/>
            <a:ext cx="403244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= </a:t>
            </a:r>
            <a:r>
              <a:rPr lang="sk-SK" sz="2400" dirty="0" smtClean="0"/>
              <a:t>jednou </a:t>
            </a:r>
            <a:r>
              <a:rPr lang="sk-SK" sz="2400" dirty="0"/>
              <a:t>z </a:t>
            </a:r>
            <a:r>
              <a:rPr lang="sk-SK" sz="2400" dirty="0" smtClean="0"/>
              <a:t>najviac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zamínovaných   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krajín </a:t>
            </a:r>
            <a:r>
              <a:rPr lang="sk-SK" sz="2400" dirty="0"/>
              <a:t>sveta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467544" y="4293096"/>
            <a:ext cx="547260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dirty="0" smtClean="0"/>
              <a:t>=Na </a:t>
            </a:r>
            <a:r>
              <a:rPr lang="sk-SK" sz="2400" dirty="0"/>
              <a:t>jej území sa stále nachádza niekoľko miliónov aktívnych nášľapných mín.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21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b="1" dirty="0" err="1" smtClean="0"/>
              <a:t>Angkor</a:t>
            </a:r>
            <a:r>
              <a:rPr lang="sk-SK" sz="4000" b="1" dirty="0" smtClean="0"/>
              <a:t> </a:t>
            </a:r>
            <a:r>
              <a:rPr lang="sk-SK" sz="4000" b="1" dirty="0" err="1" smtClean="0"/>
              <a:t>Wat</a:t>
            </a:r>
            <a:r>
              <a:rPr lang="sk-SK" sz="4000" dirty="0" smtClean="0"/>
              <a:t> </a:t>
            </a:r>
          </a:p>
          <a:p>
            <a:pPr lvl="1"/>
            <a:r>
              <a:rPr lang="sk-SK" sz="3200" dirty="0" err="1" smtClean="0"/>
              <a:t>Najv.komplex</a:t>
            </a:r>
            <a:r>
              <a:rPr lang="sk-SK" sz="3200" dirty="0" smtClean="0"/>
              <a:t> chrámov na svete</a:t>
            </a:r>
          </a:p>
          <a:p>
            <a:pPr lvl="1"/>
            <a:r>
              <a:rPr lang="sk-SK" sz="3200" dirty="0" smtClean="0"/>
              <a:t>Stavba </a:t>
            </a:r>
            <a:r>
              <a:rPr lang="sk-SK" sz="3200" dirty="0" err="1" smtClean="0"/>
              <a:t>znázorn</a:t>
            </a:r>
            <a:r>
              <a:rPr lang="sk-SK" sz="3200" dirty="0" smtClean="0"/>
              <a:t>. na </a:t>
            </a:r>
            <a:r>
              <a:rPr lang="sk-SK" sz="3200" dirty="0" err="1" smtClean="0"/>
              <a:t>národej</a:t>
            </a:r>
            <a:r>
              <a:rPr lang="sk-SK" sz="3200" dirty="0" smtClean="0"/>
              <a:t> vlajke</a:t>
            </a:r>
            <a:endParaRPr lang="sk-SK" sz="3200" dirty="0"/>
          </a:p>
        </p:txBody>
      </p:sp>
      <p:pic>
        <p:nvPicPr>
          <p:cNvPr id="4" name="Obrázok 3" descr="Angkor kamb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052736"/>
            <a:ext cx="7392821" cy="5544616"/>
          </a:xfrm>
          <a:prstGeom prst="rect">
            <a:avLst/>
          </a:prstGeom>
        </p:spPr>
      </p:pic>
      <p:pic>
        <p:nvPicPr>
          <p:cNvPr id="5" name="Obrázok 4" descr="Angkor_kamb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0953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4000" b="1" dirty="0" err="1" smtClean="0"/>
              <a:t>Tonle</a:t>
            </a:r>
            <a:r>
              <a:rPr lang="sk-SK" sz="4000" b="1" dirty="0" smtClean="0"/>
              <a:t> Sap </a:t>
            </a:r>
            <a:r>
              <a:rPr lang="sk-SK" b="1" dirty="0" smtClean="0"/>
              <a:t>– jazero na rieke Mekong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Tonle_Sap_Lake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92514" cy="5209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3816424" cy="139903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800" b="1" dirty="0" smtClean="0"/>
              <a:t>Indonézia</a:t>
            </a:r>
            <a:endParaRPr lang="sk-SK" sz="4800" b="1" dirty="0"/>
          </a:p>
        </p:txBody>
      </p:sp>
      <p:pic>
        <p:nvPicPr>
          <p:cNvPr id="4" name="Zástupný symbol obsahu 3" descr="mapa-indonez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7629" t="22633" b="19637"/>
          <a:stretch>
            <a:fillRect/>
          </a:stretch>
        </p:blipFill>
        <p:spPr>
          <a:xfrm>
            <a:off x="3913018" y="0"/>
            <a:ext cx="5230982" cy="2420888"/>
          </a:xfrm>
        </p:spPr>
      </p:pic>
      <p:sp>
        <p:nvSpPr>
          <p:cNvPr id="5" name="BlokTextu 4"/>
          <p:cNvSpPr txBox="1"/>
          <p:nvPr/>
        </p:nvSpPr>
        <p:spPr>
          <a:xfrm>
            <a:off x="251520" y="2348880"/>
            <a:ext cx="438132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Veľké </a:t>
            </a:r>
            <a:r>
              <a:rPr lang="sk-SK" sz="2400" dirty="0" err="1" smtClean="0"/>
              <a:t>Sundy</a:t>
            </a:r>
            <a:r>
              <a:rPr lang="sk-SK" sz="2400" dirty="0" smtClean="0"/>
              <a:t> + Malé </a:t>
            </a:r>
            <a:r>
              <a:rPr lang="sk-SK" sz="2400" dirty="0" err="1" smtClean="0"/>
              <a:t>Sundy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51520" y="3140968"/>
            <a:ext cx="33666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=INDONÉZSKY PRALES</a:t>
            </a:r>
            <a:endParaRPr lang="sk-SK" sz="2400" dirty="0"/>
          </a:p>
        </p:txBody>
      </p:sp>
      <p:pic>
        <p:nvPicPr>
          <p:cNvPr id="7" name="Obrázok 6" descr="prales i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556791"/>
            <a:ext cx="7344816" cy="4885157"/>
          </a:xfrm>
          <a:prstGeom prst="rect">
            <a:avLst/>
          </a:prstGeom>
        </p:spPr>
      </p:pic>
      <p:pic>
        <p:nvPicPr>
          <p:cNvPr id="8" name="Obrázok 7" descr="PRA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1412776"/>
            <a:ext cx="7815143" cy="5255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4000" b="1" dirty="0" smtClean="0"/>
              <a:t>ostrov KOMODO</a:t>
            </a:r>
            <a:endParaRPr lang="sk-SK" sz="4000" b="1" dirty="0"/>
          </a:p>
        </p:txBody>
      </p:sp>
      <p:pic>
        <p:nvPicPr>
          <p:cNvPr id="4" name="Obrázok 3" descr="varan Indonezia omo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124743"/>
            <a:ext cx="7704856" cy="5076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3600" b="1" dirty="0" smtClean="0"/>
              <a:t>oblasť BORNEA a SUMATRY</a:t>
            </a:r>
            <a:endParaRPr lang="sk-SK" sz="3600" b="1" dirty="0"/>
          </a:p>
        </p:txBody>
      </p:sp>
      <p:pic>
        <p:nvPicPr>
          <p:cNvPr id="4" name="Obrázok 3" descr="orangutan Indonezi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980728"/>
            <a:ext cx="3919686" cy="5587637"/>
          </a:xfrm>
          <a:prstGeom prst="rect">
            <a:avLst/>
          </a:prstGeom>
        </p:spPr>
      </p:pic>
      <p:pic>
        <p:nvPicPr>
          <p:cNvPr id="5" name="Obrázok 4" descr="orangutan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998217"/>
            <a:ext cx="4752528" cy="3792883"/>
          </a:xfrm>
          <a:prstGeom prst="rect">
            <a:avLst/>
          </a:prstGeom>
        </p:spPr>
      </p:pic>
      <p:pic>
        <p:nvPicPr>
          <p:cNvPr id="6" name="Obrázok 5" descr="orrangu.jpg"/>
          <p:cNvPicPr>
            <a:picLocks noChangeAspect="1"/>
          </p:cNvPicPr>
          <p:nvPr/>
        </p:nvPicPr>
        <p:blipFill>
          <a:blip r:embed="rId4" cstate="print"/>
          <a:srcRect r="6560"/>
          <a:stretch>
            <a:fillRect/>
          </a:stretch>
        </p:blipFill>
        <p:spPr>
          <a:xfrm>
            <a:off x="4355976" y="4797152"/>
            <a:ext cx="4464496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2746648" cy="114528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b="1" dirty="0" smtClean="0"/>
              <a:t>Filipíny</a:t>
            </a:r>
            <a:endParaRPr lang="sk-SK" sz="4800" b="1" dirty="0"/>
          </a:p>
        </p:txBody>
      </p:sp>
      <p:pic>
        <p:nvPicPr>
          <p:cNvPr id="4" name="Zástupný symbol obsahu 3" descr="mapa-filipin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8716"/>
          <a:stretch>
            <a:fillRect/>
          </a:stretch>
        </p:blipFill>
        <p:spPr>
          <a:xfrm>
            <a:off x="6372200" y="-1"/>
            <a:ext cx="2771800" cy="2901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koko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0"/>
            <a:ext cx="3223045" cy="5877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>
            <a:off x="323528" y="1988840"/>
            <a:ext cx="269496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= </a:t>
            </a:r>
            <a:r>
              <a:rPr lang="sk-SK" dirty="0" err="1" smtClean="0"/>
              <a:t>najv</a:t>
            </a:r>
            <a:r>
              <a:rPr lang="sk-SK" dirty="0" smtClean="0"/>
              <a:t>. </a:t>
            </a:r>
            <a:r>
              <a:rPr lang="sk-SK" dirty="0"/>
              <a:t>p</a:t>
            </a:r>
            <a:r>
              <a:rPr lang="sk-SK" dirty="0" smtClean="0"/>
              <a:t>roducent </a:t>
            </a:r>
          </a:p>
          <a:p>
            <a:r>
              <a:rPr lang="sk-SK" dirty="0"/>
              <a:t> </a:t>
            </a:r>
            <a:r>
              <a:rPr lang="sk-SK" dirty="0" smtClean="0"/>
              <a:t>  kokosových orechov</a:t>
            </a:r>
            <a:endParaRPr lang="sk-SK" dirty="0"/>
          </a:p>
        </p:txBody>
      </p:sp>
      <p:pic>
        <p:nvPicPr>
          <p:cNvPr id="7" name="Obrázok 6" descr="koko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1944" y="3627849"/>
            <a:ext cx="3552056" cy="3230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21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b="1" dirty="0" err="1" smtClean="0"/>
              <a:t>Banaue</a:t>
            </a:r>
            <a:r>
              <a:rPr lang="sk-SK" sz="4000" b="1" dirty="0" smtClean="0"/>
              <a:t> (Filipíny) </a:t>
            </a:r>
            <a:endParaRPr lang="sk-SK" sz="4000" b="1" dirty="0"/>
          </a:p>
        </p:txBody>
      </p:sp>
      <p:pic>
        <p:nvPicPr>
          <p:cNvPr id="4" name="Obrázok 3" descr="banaue032 fili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052735"/>
            <a:ext cx="8272016" cy="5506061"/>
          </a:xfrm>
          <a:prstGeom prst="rect">
            <a:avLst/>
          </a:prstGeom>
        </p:spPr>
      </p:pic>
      <p:pic>
        <p:nvPicPr>
          <p:cNvPr id="6" name="Obrázok 5" descr="filip_213_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908720"/>
            <a:ext cx="7536837" cy="5652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4000" b="1" dirty="0" smtClean="0"/>
              <a:t>Sopka MAYON</a:t>
            </a:r>
            <a:endParaRPr lang="sk-SK" sz="4000" b="1" dirty="0"/>
          </a:p>
        </p:txBody>
      </p:sp>
      <p:pic>
        <p:nvPicPr>
          <p:cNvPr id="4" name="Obrázok 3" descr="may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52736"/>
            <a:ext cx="7848872" cy="5243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mapa azi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t="6098" r="3828" b="3190"/>
          <a:stretch/>
        </p:blipFill>
        <p:spPr bwMode="auto">
          <a:xfrm>
            <a:off x="1187624" y="27423"/>
            <a:ext cx="5904656" cy="66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4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127800" cy="10379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ZAUJÍMAVOSTI JV ÁZIE</a:t>
            </a:r>
            <a:endParaRPr lang="sk-SK" b="1" dirty="0"/>
          </a:p>
        </p:txBody>
      </p:sp>
      <p:pic>
        <p:nvPicPr>
          <p:cNvPr id="4" name="Obrázok 3" descr="juhovych.a.mapa.jpg"/>
          <p:cNvPicPr>
            <a:picLocks noChangeAspect="1"/>
          </p:cNvPicPr>
          <p:nvPr/>
        </p:nvPicPr>
        <p:blipFill>
          <a:blip r:embed="rId2" cstate="print"/>
          <a:srcRect l="5000" t="2883" r="1667" b="4850"/>
          <a:stretch>
            <a:fillRect/>
          </a:stretch>
        </p:blipFill>
        <p:spPr>
          <a:xfrm>
            <a:off x="2123728" y="1340768"/>
            <a:ext cx="4608512" cy="5266871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2771800" y="3501008"/>
            <a:ext cx="1512168" cy="1656184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771800" y="4581128"/>
            <a:ext cx="4176464" cy="208823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 smtClean="0"/>
              <a:t>ANGKOR WAT</a:t>
            </a:r>
          </a:p>
          <a:p>
            <a:pPr lvl="1"/>
            <a:r>
              <a:rPr lang="sk-SK" dirty="0" smtClean="0">
                <a:hlinkClick r:id="rId2"/>
              </a:rPr>
              <a:t>http://www.youtube.com/watch?v=nTsL1jjkqcM</a:t>
            </a: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BANAUE –</a:t>
            </a:r>
            <a:r>
              <a:rPr lang="sk-SK" dirty="0" err="1" smtClean="0"/>
              <a:t>Ryž</a:t>
            </a:r>
            <a:r>
              <a:rPr lang="sk-SK" dirty="0" smtClean="0"/>
              <a:t>. POLIA</a:t>
            </a:r>
          </a:p>
          <a:p>
            <a:pPr lvl="1"/>
            <a:r>
              <a:rPr lang="sk-SK" dirty="0" smtClean="0">
                <a:hlinkClick r:id="rId3"/>
              </a:rPr>
              <a:t>http://www.youtube.com/watch?v=P7V2d_C-F1s</a:t>
            </a: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b="1" dirty="0" smtClean="0"/>
              <a:t>PHI –PHI </a:t>
            </a:r>
            <a:r>
              <a:rPr lang="sk-SK" b="1" dirty="0" err="1" smtClean="0"/>
              <a:t>Islads</a:t>
            </a:r>
            <a:endParaRPr lang="sk-SK" b="1" dirty="0" smtClean="0"/>
          </a:p>
          <a:p>
            <a:pPr lvl="1"/>
            <a:r>
              <a:rPr lang="sk-SK" dirty="0" smtClean="0"/>
              <a:t>https://www.youtube.com/watch?v=-H_5hWQGBQU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b="1" dirty="0" err="1"/>
              <a:t>Krungthep</a:t>
            </a:r>
            <a:r>
              <a:rPr lang="sk-SK" sz="3600" b="1" dirty="0"/>
              <a:t> </a:t>
            </a:r>
            <a:r>
              <a:rPr lang="sk-SK" sz="3600" b="1" dirty="0" err="1"/>
              <a:t>Mahanakhon</a:t>
            </a:r>
            <a:r>
              <a:rPr lang="sk-SK" sz="3600" b="1" dirty="0"/>
              <a:t> </a:t>
            </a:r>
            <a:r>
              <a:rPr lang="sk-SK" sz="3600" b="1" dirty="0" err="1"/>
              <a:t>Amorn</a:t>
            </a:r>
            <a:r>
              <a:rPr lang="sk-SK" sz="3600" b="1" dirty="0"/>
              <a:t> </a:t>
            </a:r>
            <a:r>
              <a:rPr lang="sk-SK" sz="3600" b="1" dirty="0" err="1"/>
              <a:t>Rattanakosin</a:t>
            </a:r>
            <a:r>
              <a:rPr lang="sk-SK" sz="3600" b="1" dirty="0"/>
              <a:t> </a:t>
            </a:r>
            <a:r>
              <a:rPr lang="sk-SK" sz="3600" b="1" dirty="0" err="1"/>
              <a:t>Mahinthar</a:t>
            </a:r>
            <a:r>
              <a:rPr lang="sk-SK" sz="3600" b="1" dirty="0"/>
              <a:t> </a:t>
            </a:r>
            <a:r>
              <a:rPr lang="sk-SK" sz="3600" b="1" dirty="0" err="1"/>
              <a:t>Ayutthaya</a:t>
            </a:r>
            <a:r>
              <a:rPr lang="sk-SK" sz="3600" b="1" dirty="0"/>
              <a:t> </a:t>
            </a:r>
            <a:r>
              <a:rPr lang="sk-SK" sz="3600" b="1" dirty="0" err="1"/>
              <a:t>Mahadilok</a:t>
            </a:r>
            <a:r>
              <a:rPr lang="sk-SK" sz="3600" b="1" dirty="0"/>
              <a:t> </a:t>
            </a:r>
            <a:r>
              <a:rPr lang="sk-SK" sz="3600" b="1" dirty="0" err="1"/>
              <a:t>Phopnopparat</a:t>
            </a:r>
            <a:r>
              <a:rPr lang="sk-SK" sz="3600" b="1" dirty="0"/>
              <a:t> </a:t>
            </a:r>
            <a:r>
              <a:rPr lang="sk-SK" sz="3600" b="1" dirty="0" err="1"/>
              <a:t>Rajathani</a:t>
            </a:r>
            <a:r>
              <a:rPr lang="sk-SK" sz="3600" b="1" dirty="0"/>
              <a:t> </a:t>
            </a:r>
            <a:r>
              <a:rPr lang="sk-SK" sz="3600" b="1" dirty="0" err="1"/>
              <a:t>Burirom</a:t>
            </a:r>
            <a:r>
              <a:rPr lang="sk-SK" sz="3600" b="1" dirty="0"/>
              <a:t> </a:t>
            </a:r>
            <a:r>
              <a:rPr lang="sk-SK" sz="3600" b="1" dirty="0" err="1"/>
              <a:t>Udomrajanivet</a:t>
            </a:r>
            <a:r>
              <a:rPr lang="sk-SK" sz="3600" b="1" dirty="0"/>
              <a:t> </a:t>
            </a:r>
            <a:r>
              <a:rPr lang="sk-SK" sz="3600" b="1" dirty="0" err="1"/>
              <a:t>Mahasathan</a:t>
            </a:r>
            <a:r>
              <a:rPr lang="sk-SK" sz="3600" b="1" dirty="0"/>
              <a:t> </a:t>
            </a:r>
            <a:r>
              <a:rPr lang="sk-SK" sz="3600" b="1" dirty="0" err="1"/>
              <a:t>Amornphimarn</a:t>
            </a:r>
            <a:r>
              <a:rPr lang="sk-SK" sz="3600" b="1" dirty="0"/>
              <a:t> </a:t>
            </a:r>
            <a:r>
              <a:rPr lang="sk-SK" sz="3600" b="1" dirty="0" err="1"/>
              <a:t>Avatarnsathit</a:t>
            </a:r>
            <a:r>
              <a:rPr lang="sk-SK" sz="3600" b="1" dirty="0"/>
              <a:t> </a:t>
            </a:r>
            <a:r>
              <a:rPr lang="sk-SK" sz="3600" b="1" dirty="0" err="1"/>
              <a:t>Sakkathatitaya</a:t>
            </a:r>
            <a:r>
              <a:rPr lang="sk-SK" sz="3600" b="1" dirty="0"/>
              <a:t> </a:t>
            </a:r>
            <a:r>
              <a:rPr lang="sk-SK" sz="3600" b="1" dirty="0" err="1"/>
              <a:t>Visnukarm</a:t>
            </a:r>
            <a:r>
              <a:rPr lang="sk-SK" sz="3600" b="1" dirty="0"/>
              <a:t> </a:t>
            </a:r>
            <a:r>
              <a:rPr lang="sk-SK" sz="3600" b="1" dirty="0" err="1"/>
              <a:t>Prasit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1630340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 preklade to približne znamená:</a:t>
            </a:r>
            <a:br>
              <a:rPr lang="sk-SK" dirty="0"/>
            </a:br>
            <a:r>
              <a:rPr lang="sk-SK" dirty="0"/>
              <a:t>Veľké mesto anjelov, večné a nádherné miesto boha </a:t>
            </a:r>
            <a:r>
              <a:rPr lang="sk-SK" dirty="0" err="1"/>
              <a:t>Indry</a:t>
            </a:r>
            <a:r>
              <a:rPr lang="sk-SK" dirty="0"/>
              <a:t>, vznešené mesto, kde je uložené deväť drahých kameňov, kráľovské mesto s nádhernými palácmi a stavbami, večné mesto, kde sídlia bohovia a kde má svoj domov boh </a:t>
            </a:r>
            <a:r>
              <a:rPr lang="sk-SK" dirty="0" err="1"/>
              <a:t>Krišna</a:t>
            </a:r>
            <a:r>
              <a:rPr lang="sk-SK" dirty="0"/>
              <a:t>, mesto stvorené bohom </a:t>
            </a:r>
            <a:r>
              <a:rPr lang="sk-SK" dirty="0" err="1"/>
              <a:t>Višna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4186808" cy="1399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Mjanmarsko</a:t>
            </a:r>
            <a:endParaRPr lang="sk-SK" dirty="0"/>
          </a:p>
        </p:txBody>
      </p:sp>
      <p:pic>
        <p:nvPicPr>
          <p:cNvPr id="4" name="Zástupný symbol obsahu 3" descr="myammar.map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3656" r="12841"/>
          <a:stretch>
            <a:fillRect/>
          </a:stretch>
        </p:blipFill>
        <p:spPr>
          <a:xfrm>
            <a:off x="4427984" y="0"/>
            <a:ext cx="4392488" cy="2628446"/>
          </a:xfrm>
        </p:spPr>
      </p:pic>
      <p:pic>
        <p:nvPicPr>
          <p:cNvPr id="5" name="Obrázok 4" descr="mjanmarskoVlajk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0"/>
            <a:ext cx="1872208" cy="1029714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95536" y="1988840"/>
            <a:ext cx="37737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= Zlatá Zem, zem zlatých pagod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95536" y="2708920"/>
            <a:ext cx="19335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= obrovské dlhy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323528" y="3573017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=jedno </a:t>
            </a:r>
            <a:r>
              <a:rPr lang="sk-SK" dirty="0"/>
              <a:t>z najväčších centier obchodu s drogami na </a:t>
            </a:r>
            <a:r>
              <a:rPr lang="sk-SK" dirty="0" smtClean="0"/>
              <a:t>svete</a:t>
            </a:r>
          </a:p>
          <a:p>
            <a:r>
              <a:rPr lang="sk-SK" dirty="0" smtClean="0"/>
              <a:t>= prísny </a:t>
            </a:r>
            <a:r>
              <a:rPr lang="sk-SK" dirty="0" err="1" smtClean="0"/>
              <a:t>zakáz</a:t>
            </a:r>
            <a:r>
              <a:rPr lang="sk-SK" dirty="0" smtClean="0"/>
              <a:t> </a:t>
            </a:r>
            <a:r>
              <a:rPr lang="sk-SK" dirty="0"/>
              <a:t>vyvážať mince, </a:t>
            </a:r>
            <a:r>
              <a:rPr lang="sk-SK" dirty="0" err="1"/>
              <a:t>barmské</a:t>
            </a:r>
            <a:r>
              <a:rPr lang="sk-SK" dirty="0"/>
              <a:t> bronzové a </a:t>
            </a:r>
            <a:r>
              <a:rPr lang="sk-SK" dirty="0" smtClean="0"/>
              <a:t>  </a:t>
            </a:r>
          </a:p>
          <a:p>
            <a:r>
              <a:rPr lang="sk-SK" dirty="0"/>
              <a:t> </a:t>
            </a:r>
            <a:r>
              <a:rPr lang="sk-SK" dirty="0" smtClean="0"/>
              <a:t>  mosadzné </a:t>
            </a:r>
            <a:r>
              <a:rPr lang="sk-SK" dirty="0"/>
              <a:t>vázy, napodobeniny Budhu, drahé kamene </a:t>
            </a:r>
          </a:p>
          <a:p>
            <a:r>
              <a:rPr lang="sk-SK" dirty="0"/>
              <a:t> 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050144"/>
          </a:xfrm>
        </p:spPr>
        <p:txBody>
          <a:bodyPr/>
          <a:lstStyle/>
          <a:p>
            <a:r>
              <a:rPr lang="sk-SK" sz="4000" b="1" u="sng" dirty="0" smtClean="0"/>
              <a:t>Monte popa: </a:t>
            </a:r>
            <a:r>
              <a:rPr lang="sk-SK" b="1" dirty="0" smtClean="0"/>
              <a:t>1 587m 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monte po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32656"/>
            <a:ext cx="3392264" cy="5088396"/>
          </a:xfrm>
          <a:prstGeom prst="rect">
            <a:avLst/>
          </a:prstGeom>
        </p:spPr>
      </p:pic>
      <p:pic>
        <p:nvPicPr>
          <p:cNvPr id="6" name="Obrázok 5" descr="MONTE_POPA_2mjanma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08720"/>
            <a:ext cx="8532440" cy="5684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21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4000" b="1" u="sng" dirty="0" err="1" smtClean="0"/>
              <a:t>Bagan</a:t>
            </a:r>
            <a:r>
              <a:rPr lang="sk-SK" sz="4000" b="1" u="sng" dirty="0" smtClean="0"/>
              <a:t> </a:t>
            </a:r>
            <a:r>
              <a:rPr lang="sk-SK" sz="4000" dirty="0" smtClean="0"/>
              <a:t>– </a:t>
            </a:r>
            <a:r>
              <a:rPr lang="sk-SK" sz="2800" dirty="0" err="1" smtClean="0"/>
              <a:t>naj.archeol</a:t>
            </a:r>
            <a:r>
              <a:rPr lang="sk-SK" sz="2800" dirty="0" smtClean="0"/>
              <a:t>. nálezisko celého  </a:t>
            </a:r>
          </a:p>
          <a:p>
            <a:pPr>
              <a:buNone/>
            </a:pPr>
            <a:r>
              <a:rPr lang="sk-SK" sz="2800" dirty="0" smtClean="0"/>
              <a:t>                           sveta</a:t>
            </a:r>
          </a:p>
          <a:p>
            <a:pPr>
              <a:buNone/>
            </a:pPr>
            <a:r>
              <a:rPr lang="sk-SK" sz="2800" dirty="0" smtClean="0"/>
              <a:t>                       - pre turistov menej známy</a:t>
            </a:r>
            <a:endParaRPr lang="sk-SK" sz="4000" dirty="0"/>
          </a:p>
        </p:txBody>
      </p:sp>
      <p:pic>
        <p:nvPicPr>
          <p:cNvPr id="4" name="Obrázok 3" descr="Bagan -mjan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908720"/>
            <a:ext cx="7620000" cy="5715000"/>
          </a:xfrm>
          <a:prstGeom prst="rect">
            <a:avLst/>
          </a:prstGeom>
        </p:spPr>
      </p:pic>
      <p:pic>
        <p:nvPicPr>
          <p:cNvPr id="5" name="Obrázok 4" descr="Bagan_mjan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764704"/>
            <a:ext cx="4404320" cy="5865086"/>
          </a:xfrm>
          <a:prstGeom prst="rect">
            <a:avLst/>
          </a:prstGeom>
        </p:spPr>
      </p:pic>
      <p:pic>
        <p:nvPicPr>
          <p:cNvPr id="6" name="Obrázok 5" descr="Bagan-mjan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980728"/>
            <a:ext cx="7620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178696" cy="1399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THAJSKO</a:t>
            </a:r>
            <a:endParaRPr lang="sk-SK" b="1" dirty="0"/>
          </a:p>
        </p:txBody>
      </p:sp>
      <p:pic>
        <p:nvPicPr>
          <p:cNvPr id="4" name="Zástupný symbol obsahu 3" descr="thajskoMap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52120" y="0"/>
            <a:ext cx="3312368" cy="2848636"/>
          </a:xfrm>
        </p:spPr>
      </p:pic>
      <p:pic>
        <p:nvPicPr>
          <p:cNvPr id="5" name="Obrázok 4" descr="thajsko vlajk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-1"/>
            <a:ext cx="2148811" cy="1433843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39552" y="2276872"/>
            <a:ext cx="4896544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/>
              <a:t>Bangkok- </a:t>
            </a:r>
            <a:r>
              <a:rPr lang="sk-SK" sz="2000" dirty="0" smtClean="0"/>
              <a:t>Mesto s najdlhším názvom 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na svete, ale </a:t>
            </a:r>
            <a:r>
              <a:rPr lang="sk-SK" sz="2000" dirty="0" err="1" smtClean="0"/>
              <a:t>Thajci</a:t>
            </a:r>
            <a:r>
              <a:rPr lang="sk-SK" sz="2000" dirty="0" smtClean="0"/>
              <a:t> ho   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volajú jednoducho </a:t>
            </a:r>
            <a:r>
              <a:rPr lang="sk-SK" sz="2000" i="1" u="sng" dirty="0" err="1" smtClean="0"/>
              <a:t>Krung</a:t>
            </a:r>
            <a:r>
              <a:rPr lang="sk-SK" sz="2000" i="1" u="sng" dirty="0" smtClean="0"/>
              <a:t>   </a:t>
            </a:r>
          </a:p>
          <a:p>
            <a:r>
              <a:rPr lang="sk-SK" sz="2000" i="1" dirty="0"/>
              <a:t> </a:t>
            </a:r>
            <a:r>
              <a:rPr lang="sk-SK" sz="2000" i="1" dirty="0" smtClean="0"/>
              <a:t>                </a:t>
            </a:r>
            <a:r>
              <a:rPr lang="sk-SK" sz="2000" i="1" u="sng" dirty="0" smtClean="0"/>
              <a:t> </a:t>
            </a:r>
            <a:r>
              <a:rPr lang="sk-SK" sz="2000" i="1" u="sng" dirty="0" err="1" smtClean="0"/>
              <a:t>Thep</a:t>
            </a:r>
            <a:r>
              <a:rPr lang="sk-SK" sz="2000" i="1" u="sng" dirty="0" smtClean="0"/>
              <a:t> </a:t>
            </a:r>
            <a:r>
              <a:rPr lang="sk-SK" sz="2000" dirty="0" smtClean="0"/>
              <a:t>(Mesto anjelov)</a:t>
            </a:r>
            <a:endParaRPr lang="sk-SK" sz="2000" dirty="0"/>
          </a:p>
        </p:txBody>
      </p:sp>
      <p:sp>
        <p:nvSpPr>
          <p:cNvPr id="7" name="BlokTextu 6"/>
          <p:cNvSpPr txBox="1"/>
          <p:nvPr/>
        </p:nvSpPr>
        <p:spPr>
          <a:xfrm>
            <a:off x="428596" y="4000504"/>
            <a:ext cx="4896544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=</a:t>
            </a:r>
            <a:r>
              <a:rPr lang="sk-SK" sz="2000" dirty="0" smtClean="0"/>
              <a:t>známe nefungujúcou verejnou dopravou a nekonečnými zápchami</a:t>
            </a:r>
            <a:endParaRPr lang="sk-SK" sz="2000" dirty="0"/>
          </a:p>
        </p:txBody>
      </p:sp>
      <p:pic>
        <p:nvPicPr>
          <p:cNvPr id="8" name="Obrázok 7" descr="Doprava-v-Thajsk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57364" y="0"/>
            <a:ext cx="5986636" cy="3999073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0" y="4857760"/>
            <a:ext cx="9144000" cy="200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Krungthep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Mahanakhon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Amorn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Rattanakosin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Mahinthar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Ayutthaya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Mahadilok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Phopnopparat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Rajathani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Burirom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Udomrajanivet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Mahasathan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Amornphimarn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Avatarnsathit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Sakkathatitaya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Visnukarm</a:t>
            </a:r>
            <a:r>
              <a:rPr lang="sk-SK" sz="2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rebuchet MS" pitchFamily="34" charset="0"/>
              </a:rPr>
              <a:t>Prasit</a:t>
            </a:r>
            <a:endParaRPr lang="sk-SK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14282" y="4714884"/>
            <a:ext cx="8929718" cy="21431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</a:rPr>
              <a:t>Veľké mesto anjelov, večné a nádherné miesto boha </a:t>
            </a:r>
            <a:r>
              <a:rPr lang="sk-SK" sz="2400" b="1" dirty="0" err="1" smtClean="0">
                <a:solidFill>
                  <a:schemeClr val="bg1"/>
                </a:solidFill>
              </a:rPr>
              <a:t>Indry</a:t>
            </a:r>
            <a:r>
              <a:rPr lang="sk-SK" sz="2400" b="1" dirty="0" smtClean="0">
                <a:solidFill>
                  <a:schemeClr val="bg1"/>
                </a:solidFill>
              </a:rPr>
              <a:t>, vznešené mesto, kde je uložené deväť drahých kameňov, kráľovské mesto s nádhernými palácmi a stavbami, večné mesto, kde sídlia bohovia a kde má svoj domov boh </a:t>
            </a:r>
            <a:r>
              <a:rPr lang="sk-SK" sz="2400" b="1" dirty="0" err="1" smtClean="0">
                <a:solidFill>
                  <a:schemeClr val="bg1"/>
                </a:solidFill>
              </a:rPr>
              <a:t>Krišna</a:t>
            </a:r>
            <a:r>
              <a:rPr lang="sk-SK" sz="2400" b="1" dirty="0" smtClean="0">
                <a:solidFill>
                  <a:schemeClr val="bg1"/>
                </a:solidFill>
              </a:rPr>
              <a:t>, mesto stvorené bohom </a:t>
            </a:r>
            <a:r>
              <a:rPr lang="sk-SK" sz="2400" b="1" dirty="0" err="1" smtClean="0">
                <a:solidFill>
                  <a:schemeClr val="bg1"/>
                </a:solidFill>
              </a:rPr>
              <a:t>Višna</a:t>
            </a:r>
            <a:r>
              <a:rPr lang="sk-SK" sz="2400" b="1" dirty="0" smtClean="0">
                <a:solidFill>
                  <a:schemeClr val="bg1"/>
                </a:solidFill>
              </a:rPr>
              <a:t>.</a:t>
            </a:r>
            <a:endParaRPr lang="sk-SK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616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/>
              <a:t>Chrám Smaragdového Budhu</a:t>
            </a:r>
            <a:endParaRPr lang="sk-SK" sz="3600" b="1" dirty="0"/>
          </a:p>
        </p:txBody>
      </p:sp>
      <p:pic>
        <p:nvPicPr>
          <p:cNvPr id="4" name="Obrázok 3" descr="Chrám Smaragdového Budhu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762000"/>
            <a:ext cx="8128000" cy="6096000"/>
          </a:xfrm>
          <a:prstGeom prst="rect">
            <a:avLst/>
          </a:prstGeom>
        </p:spPr>
      </p:pic>
      <p:pic>
        <p:nvPicPr>
          <p:cNvPr id="5" name="Obrázok 4" descr="CHRAM SMARAGDOVEHO bUDH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762000"/>
            <a:ext cx="81280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3600" b="1" dirty="0" smtClean="0"/>
              <a:t>Pasteurov inštitút</a:t>
            </a:r>
            <a:endParaRPr lang="sk-SK" sz="3600" b="1" dirty="0"/>
          </a:p>
        </p:txBody>
      </p:sp>
      <p:pic>
        <p:nvPicPr>
          <p:cNvPr id="4" name="Obrázok 3" descr="hadie ser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200400"/>
            <a:ext cx="4876800" cy="3657600"/>
          </a:xfrm>
          <a:prstGeom prst="rect">
            <a:avLst/>
          </a:prstGeom>
        </p:spPr>
      </p:pic>
      <p:pic>
        <p:nvPicPr>
          <p:cNvPr id="5" name="Obrázok 4" descr="krokod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980728"/>
            <a:ext cx="3810000" cy="2857500"/>
          </a:xfrm>
          <a:prstGeom prst="rect">
            <a:avLst/>
          </a:prstGeom>
        </p:spPr>
      </p:pic>
      <p:pic>
        <p:nvPicPr>
          <p:cNvPr id="6" name="Obrázok 5" descr="thajskozoo-krokodi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1" y="3717032"/>
            <a:ext cx="4207209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4546848" cy="114528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/>
              <a:t>Phi</a:t>
            </a:r>
            <a:r>
              <a:rPr lang="sk-SK" b="1" dirty="0" smtClean="0"/>
              <a:t> </a:t>
            </a:r>
            <a:r>
              <a:rPr lang="sk-SK" b="1" dirty="0" err="1" smtClean="0"/>
              <a:t>Phi</a:t>
            </a:r>
            <a:r>
              <a:rPr lang="sk-SK" b="1" dirty="0" smtClean="0"/>
              <a:t> </a:t>
            </a:r>
            <a:r>
              <a:rPr lang="sk-SK" b="1" dirty="0" err="1" smtClean="0"/>
              <a:t>Islands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súostrovie</a:t>
            </a:r>
          </a:p>
          <a:p>
            <a:r>
              <a:rPr lang="sk-SK" dirty="0" smtClean="0"/>
              <a:t> nádherná scenéria</a:t>
            </a:r>
            <a:endParaRPr lang="sk-SK" dirty="0"/>
          </a:p>
        </p:txBody>
      </p:sp>
      <p:pic>
        <p:nvPicPr>
          <p:cNvPr id="4" name="Obrázok 3" descr="PHI PHI iSLANDS THAJ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7534728" cy="4968552"/>
          </a:xfrm>
          <a:prstGeom prst="rect">
            <a:avLst/>
          </a:prstGeom>
        </p:spPr>
      </p:pic>
      <p:pic>
        <p:nvPicPr>
          <p:cNvPr id="5" name="Obrázok 4" descr="PHI PHI iSLANDS THAJ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340768"/>
            <a:ext cx="7539952" cy="5487410"/>
          </a:xfrm>
          <a:prstGeom prst="rect">
            <a:avLst/>
          </a:prstGeom>
        </p:spPr>
      </p:pic>
      <p:pic>
        <p:nvPicPr>
          <p:cNvPr id="6" name="Obrázok 5" descr="phi-phi-flight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1268760"/>
            <a:ext cx="7416824" cy="554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190</TotalTime>
  <Words>249</Words>
  <Application>Microsoft Office PowerPoint</Application>
  <PresentationFormat>Prezentácia na obrazovke 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Nadšenie</vt:lpstr>
      <vt:lpstr>Prezentácia programu PowerPoint</vt:lpstr>
      <vt:lpstr>ZAUJÍMAVOSTI JV ÁZIE</vt:lpstr>
      <vt:lpstr>Mjanmarsko</vt:lpstr>
      <vt:lpstr>Prezentácia programu PowerPoint</vt:lpstr>
      <vt:lpstr>Prezentácia programu PowerPoint</vt:lpstr>
      <vt:lpstr>THAJSKO</vt:lpstr>
      <vt:lpstr>Prezentácia programu PowerPoint</vt:lpstr>
      <vt:lpstr>Prezentácia programu PowerPoint</vt:lpstr>
      <vt:lpstr>Phi Phi Islands</vt:lpstr>
      <vt:lpstr>Kambodža</vt:lpstr>
      <vt:lpstr>Prezentácia programu PowerPoint</vt:lpstr>
      <vt:lpstr>Prezentácia programu PowerPoint</vt:lpstr>
      <vt:lpstr>Indonézia</vt:lpstr>
      <vt:lpstr>Prezentácia programu PowerPoint</vt:lpstr>
      <vt:lpstr>Prezentácia programu PowerPoint</vt:lpstr>
      <vt:lpstr>Filipíny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ZAUJÍMAVOSTI JV ÁZIE</dc:title>
  <dc:creator>PC</dc:creator>
  <cp:lastModifiedBy>Guest</cp:lastModifiedBy>
  <cp:revision>108</cp:revision>
  <dcterms:created xsi:type="dcterms:W3CDTF">2013-04-16T13:47:33Z</dcterms:created>
  <dcterms:modified xsi:type="dcterms:W3CDTF">2018-03-15T07:12:43Z</dcterms:modified>
</cp:coreProperties>
</file>