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4" autoAdjust="0"/>
    <p:restoredTop sz="94660"/>
  </p:normalViewPr>
  <p:slideViewPr>
    <p:cSldViewPr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18.4.2021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mesto </a:t>
            </a:r>
            <a:r>
              <a:rPr lang="sk-SK" sz="3200" b="1" dirty="0" smtClean="0">
                <a:solidFill>
                  <a:schemeClr val="tx1"/>
                </a:solidFill>
              </a:rPr>
              <a:t>Sarajevo?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</a:t>
            </a:r>
            <a:r>
              <a:rPr lang="sk-SK" sz="3200" b="1" dirty="0" smtClean="0">
                <a:solidFill>
                  <a:schemeClr val="tx1"/>
                </a:solidFill>
              </a:rPr>
              <a:t>najstarší národný park Slovenska?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najvýchodnejší bod Slovenska?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pochádzajú známe </a:t>
            </a:r>
            <a:r>
              <a:rPr lang="sk-SK" sz="3200" b="1" dirty="0" err="1" smtClean="0">
                <a:solidFill>
                  <a:schemeClr val="tx1"/>
                </a:solidFill>
              </a:rPr>
              <a:t>Tortilli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producentom čaju?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</a:t>
            </a:r>
            <a:r>
              <a:rPr lang="sk-SK" sz="3200" b="1" dirty="0" smtClean="0">
                <a:solidFill>
                  <a:schemeClr val="tx1"/>
                </a:solidFill>
              </a:rPr>
              <a:t>narodil </a:t>
            </a:r>
            <a:r>
              <a:rPr lang="sk-SK" sz="3200" b="1" dirty="0" smtClean="0">
                <a:solidFill>
                  <a:schemeClr val="tx1"/>
                </a:solidFill>
              </a:rPr>
              <a:t>Ivan </a:t>
            </a:r>
            <a:r>
              <a:rPr lang="sk-SK" sz="3200" b="1" dirty="0" err="1" smtClean="0">
                <a:solidFill>
                  <a:schemeClr val="tx1"/>
                </a:solidFill>
              </a:rPr>
              <a:t>Tásler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 Marek </a:t>
            </a:r>
            <a:r>
              <a:rPr lang="sk-SK" sz="3200" b="1" dirty="0" err="1" smtClean="0">
                <a:solidFill>
                  <a:schemeClr val="tx1"/>
                </a:solidFill>
              </a:rPr>
              <a:t>Hamšík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hrad sa nachádza blízko </a:t>
            </a:r>
            <a:r>
              <a:rPr lang="sk-SK" sz="3200" b="1" dirty="0" err="1" smtClean="0">
                <a:solidFill>
                  <a:schemeClr val="tx1"/>
                </a:solidFill>
              </a:rPr>
              <a:t>Pienín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Obec, ktorá nesie rovnaký názov ako zámok, ide o miesto s najnižšou nameranou teplotou na Slovensku?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251520" y="1374141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najvýchodnejšie?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 jazero </a:t>
            </a:r>
            <a:r>
              <a:rPr lang="sk-SK" sz="3200" b="1" dirty="0" err="1" smtClean="0">
                <a:solidFill>
                  <a:schemeClr val="tx1"/>
                </a:solidFill>
              </a:rPr>
              <a:t>Titicaca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Akými jazykmi sa rozpráva </a:t>
            </a:r>
            <a:r>
              <a:rPr lang="sk-SK" sz="3200" b="1" dirty="0" smtClean="0">
                <a:solidFill>
                  <a:schemeClr val="tx1"/>
                </a:solidFill>
              </a:rPr>
              <a:t>v Kanade?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najdlhšia rieka </a:t>
            </a:r>
            <a:r>
              <a:rPr lang="sk-SK" sz="3200" b="1" dirty="0" smtClean="0">
                <a:solidFill>
                  <a:schemeClr val="tx1"/>
                </a:solidFill>
              </a:rPr>
              <a:t>Poľska?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Poľsko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mesto leží severnejšie: Ružomberok / Martin?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AFÉLIUM?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južnej časti Arabského polostrova.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O-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VÃ½sledok vyhÄ¾adÃ¡vania obrÃ¡zkov pre dopyt svetove stavby"/>
          <p:cNvPicPr>
            <a:picLocks noChangeAspect="1" noChangeArrowheads="1"/>
          </p:cNvPicPr>
          <p:nvPr/>
        </p:nvPicPr>
        <p:blipFill>
          <a:blip r:embed="rId6"/>
          <a:srcRect l="13125"/>
          <a:stretch>
            <a:fillRect/>
          </a:stretch>
        </p:blipFill>
        <p:spPr bwMode="auto">
          <a:xfrm>
            <a:off x="1928794" y="1428736"/>
            <a:ext cx="6619868" cy="5153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</a:t>
            </a:r>
            <a:r>
              <a:rPr lang="sk-SK" sz="3200" b="1" dirty="0" smtClean="0">
                <a:solidFill>
                  <a:schemeClr val="tx1"/>
                </a:solidFill>
              </a:rPr>
              <a:t>prieliv, ktorý je jedným bodom z hranice medzi E a Á.?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polostrov </a:t>
            </a:r>
            <a:r>
              <a:rPr lang="sk-SK" sz="3200" b="1" dirty="0" smtClean="0">
                <a:solidFill>
                  <a:schemeClr val="tx1"/>
                </a:solidFill>
              </a:rPr>
              <a:t>v Z </a:t>
            </a:r>
            <a:r>
              <a:rPr lang="sk-SK" sz="3200" b="1" dirty="0" smtClean="0">
                <a:solidFill>
                  <a:schemeClr val="tx1"/>
                </a:solidFill>
              </a:rPr>
              <a:t>Európe, ktorý </a:t>
            </a:r>
            <a:r>
              <a:rPr lang="sk-SK" sz="3200" b="1" dirty="0" smtClean="0">
                <a:solidFill>
                  <a:schemeClr val="tx1"/>
                </a:solidFill>
              </a:rPr>
              <a:t>je SZ </a:t>
            </a:r>
            <a:r>
              <a:rPr lang="sk-SK" sz="3200" b="1" dirty="0" smtClean="0">
                <a:solidFill>
                  <a:schemeClr val="tx1"/>
                </a:solidFill>
              </a:rPr>
              <a:t>výbežkom </a:t>
            </a:r>
            <a:r>
              <a:rPr lang="sk-SK" sz="3200" b="1" dirty="0" smtClean="0">
                <a:solidFill>
                  <a:schemeClr val="tx1"/>
                </a:solidFill>
              </a:rPr>
              <a:t>Francúzska?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belgickej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Španielska?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Tento rok získala P. </a:t>
            </a:r>
            <a:r>
              <a:rPr lang="sk-SK" sz="3200" b="1" dirty="0" err="1" smtClean="0">
                <a:solidFill>
                  <a:schemeClr val="tx1"/>
                </a:solidFill>
              </a:rPr>
              <a:t>Vlhová</a:t>
            </a:r>
            <a:r>
              <a:rPr lang="sk-SK" sz="3200" b="1" dirty="0" smtClean="0">
                <a:solidFill>
                  <a:schemeClr val="tx1"/>
                </a:solidFill>
              </a:rPr>
              <a:t> veľký glóbus, stala sa najlepšou lyžiarkou. Odkiaľ pochádzali lyžiarky, ktoré skončili na 2. a 3. mieste?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šport je národným športom Indie?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</a:t>
            </a:r>
            <a:r>
              <a:rPr lang="sk-SK" sz="3200" b="1" dirty="0" smtClean="0">
                <a:solidFill>
                  <a:schemeClr val="tx1"/>
                </a:solidFill>
              </a:rPr>
              <a:t>Lotyšska?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545</Words>
  <Application>Microsoft Office PowerPoint</Application>
  <PresentationFormat>Prezentácia na obrazovke (4:3)</PresentationFormat>
  <Paragraphs>273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Európy</vt:lpstr>
      <vt:lpstr>GEOGRAFIA Európy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EURÓPY</vt:lpstr>
      <vt:lpstr>Poľsko</vt:lpstr>
      <vt:lpstr>SLOVENSKÉ MESTÁ</vt:lpstr>
      <vt:lpstr>GEOGRAFIA A VESMÍR</vt:lpstr>
      <vt:lpstr>GEOGRAFIA NA PÍSMENO O-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94</cp:revision>
  <dcterms:created xsi:type="dcterms:W3CDTF">2013-10-02T05:42:02Z</dcterms:created>
  <dcterms:modified xsi:type="dcterms:W3CDTF">2021-04-18T07:41:55Z</dcterms:modified>
</cp:coreProperties>
</file>