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B2A"/>
    <a:srgbClr val="593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8A412-44A2-40E8-9E9E-842AEA170CA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3457CDB-7EF5-436F-AC7C-1F151E53ABB9}">
      <dgm:prSet phldrT="[Text]"/>
      <dgm:spPr>
        <a:solidFill>
          <a:schemeClr val="accent2"/>
        </a:solidFill>
      </dgm:spPr>
      <dgm:t>
        <a:bodyPr/>
        <a:lstStyle/>
        <a:p>
          <a:r>
            <a:rPr lang="sk-SK" b="1" dirty="0" smtClean="0"/>
            <a:t>BAKTÉRIE</a:t>
          </a:r>
          <a:endParaRPr lang="sk-SK" b="1" dirty="0"/>
        </a:p>
      </dgm:t>
    </dgm:pt>
    <dgm:pt modelId="{2A1B67C4-5715-4E84-AC82-5C700F93FFBA}" type="parTrans" cxnId="{6FFFAA8C-4C13-430E-B8F3-7DB3EE9AB6C6}">
      <dgm:prSet/>
      <dgm:spPr/>
      <dgm:t>
        <a:bodyPr/>
        <a:lstStyle/>
        <a:p>
          <a:endParaRPr lang="sk-SK"/>
        </a:p>
      </dgm:t>
    </dgm:pt>
    <dgm:pt modelId="{9B0047E3-6DD0-4AC7-807F-094A9E9FC120}" type="sibTrans" cxnId="{6FFFAA8C-4C13-430E-B8F3-7DB3EE9AB6C6}">
      <dgm:prSet/>
      <dgm:spPr/>
      <dgm:t>
        <a:bodyPr/>
        <a:lstStyle/>
        <a:p>
          <a:endParaRPr lang="sk-SK"/>
        </a:p>
      </dgm:t>
    </dgm:pt>
    <dgm:pt modelId="{177A7EAF-F3EF-4A92-A5CB-85C27D33363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k-SK" sz="4000" dirty="0" smtClean="0"/>
            <a:t>Rozkladné</a:t>
          </a:r>
          <a:endParaRPr lang="sk-SK" sz="4000" dirty="0"/>
        </a:p>
      </dgm:t>
    </dgm:pt>
    <dgm:pt modelId="{38E94A6F-D6D4-450E-BBD1-A88EC6697568}" type="parTrans" cxnId="{29EC9A24-1C4F-4BBD-8705-1C02AD761576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626DE786-2071-4D68-A7B7-1584C4E7FF75}" type="sibTrans" cxnId="{29EC9A24-1C4F-4BBD-8705-1C02AD761576}">
      <dgm:prSet/>
      <dgm:spPr/>
      <dgm:t>
        <a:bodyPr/>
        <a:lstStyle/>
        <a:p>
          <a:endParaRPr lang="sk-SK"/>
        </a:p>
      </dgm:t>
    </dgm:pt>
    <dgm:pt modelId="{9A291410-6788-4B81-9BB6-3A3AF0216BE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k-SK" sz="4000" dirty="0" smtClean="0"/>
            <a:t>Kvasné</a:t>
          </a:r>
          <a:endParaRPr lang="sk-SK" sz="4000" dirty="0"/>
        </a:p>
      </dgm:t>
    </dgm:pt>
    <dgm:pt modelId="{B2FB217F-5CA6-43BD-B903-5BA81BAFB333}" type="parTrans" cxnId="{4F41591C-EAE0-40FA-BDC3-90B3AF3CFB5C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6FBE4A2C-8FFB-419D-9B93-BE5CFC1ED075}" type="sibTrans" cxnId="{4F41591C-EAE0-40FA-BDC3-90B3AF3CFB5C}">
      <dgm:prSet/>
      <dgm:spPr/>
      <dgm:t>
        <a:bodyPr/>
        <a:lstStyle/>
        <a:p>
          <a:endParaRPr lang="sk-SK"/>
        </a:p>
      </dgm:t>
    </dgm:pt>
    <dgm:pt modelId="{A8610C07-AD91-467D-A895-0948BE721779}">
      <dgm:prSet/>
      <dgm:spPr>
        <a:solidFill>
          <a:schemeClr val="accent2"/>
        </a:solidFill>
      </dgm:spPr>
      <dgm:t>
        <a:bodyPr/>
        <a:lstStyle/>
        <a:p>
          <a:r>
            <a:rPr lang="sk-SK" dirty="0" smtClean="0"/>
            <a:t>Hľuzkové </a:t>
          </a:r>
          <a:endParaRPr lang="sk-SK" dirty="0"/>
        </a:p>
      </dgm:t>
    </dgm:pt>
    <dgm:pt modelId="{0E553A6B-0070-4073-AB33-5FDE8B61F65B}" type="parTrans" cxnId="{C05E6D09-AF46-44B7-9A9F-DF1150CC53A4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1052F41A-27C1-4D70-8609-36D237D0A861}" type="sibTrans" cxnId="{C05E6D09-AF46-44B7-9A9F-DF1150CC53A4}">
      <dgm:prSet/>
      <dgm:spPr/>
      <dgm:t>
        <a:bodyPr/>
        <a:lstStyle/>
        <a:p>
          <a:endParaRPr lang="sk-SK"/>
        </a:p>
      </dgm:t>
    </dgm:pt>
    <dgm:pt modelId="{87BCBFC8-3B9E-4C79-B58F-EA8F8B3E2194}">
      <dgm:prSet/>
      <dgm:spPr>
        <a:solidFill>
          <a:schemeClr val="accent2"/>
        </a:solidFill>
      </dgm:spPr>
      <dgm:t>
        <a:bodyPr/>
        <a:lstStyle/>
        <a:p>
          <a:r>
            <a:rPr lang="sk-SK" dirty="0" smtClean="0"/>
            <a:t>Parazitické</a:t>
          </a:r>
          <a:endParaRPr lang="sk-SK" dirty="0"/>
        </a:p>
      </dgm:t>
    </dgm:pt>
    <dgm:pt modelId="{09A9117C-F512-4A9A-93F4-E3C204EF8210}" type="parTrans" cxnId="{1678D5EC-1532-4ACF-B8FF-DD40E86A740A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489F58B1-9E4B-4A87-819B-4E17CD1469D6}" type="sibTrans" cxnId="{1678D5EC-1532-4ACF-B8FF-DD40E86A740A}">
      <dgm:prSet/>
      <dgm:spPr/>
      <dgm:t>
        <a:bodyPr/>
        <a:lstStyle/>
        <a:p>
          <a:endParaRPr lang="sk-SK"/>
        </a:p>
      </dgm:t>
    </dgm:pt>
    <dgm:pt modelId="{9DB2CC61-126D-42B1-B19E-3EB990AA8DA8}">
      <dgm:prSet/>
      <dgm:spPr>
        <a:solidFill>
          <a:schemeClr val="accent2"/>
        </a:solidFill>
      </dgm:spPr>
      <dgm:t>
        <a:bodyPr/>
        <a:lstStyle/>
        <a:p>
          <a:r>
            <a:rPr lang="sk-SK" dirty="0" smtClean="0"/>
            <a:t>Mliečne</a:t>
          </a:r>
          <a:endParaRPr lang="sk-SK" dirty="0"/>
        </a:p>
      </dgm:t>
    </dgm:pt>
    <dgm:pt modelId="{A877670A-69BB-42A0-AB5D-B2CF752755A3}" type="parTrans" cxnId="{77F4E945-3977-4088-8609-CC557EA8F5D4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CA906FC4-AC10-468A-A331-E3EC3F0109B7}" type="sibTrans" cxnId="{77F4E945-3977-4088-8609-CC557EA8F5D4}">
      <dgm:prSet/>
      <dgm:spPr/>
      <dgm:t>
        <a:bodyPr/>
        <a:lstStyle/>
        <a:p>
          <a:endParaRPr lang="sk-SK"/>
        </a:p>
      </dgm:t>
    </dgm:pt>
    <dgm:pt modelId="{6FCB3ED0-1F10-434B-98D0-9A3E71B09E03}" type="pres">
      <dgm:prSet presAssocID="{37C8A412-44A2-40E8-9E9E-842AEA170C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1DA15EA1-1566-4675-AD4C-87BCEEB8BCCD}" type="pres">
      <dgm:prSet presAssocID="{A3457CDB-7EF5-436F-AC7C-1F151E53ABB9}" presName="root1" presStyleCnt="0"/>
      <dgm:spPr/>
    </dgm:pt>
    <dgm:pt modelId="{B6151386-FA61-46DF-B39A-38954B289B7D}" type="pres">
      <dgm:prSet presAssocID="{A3457CDB-7EF5-436F-AC7C-1F151E53ABB9}" presName="LevelOneTextNode" presStyleLbl="node0" presStyleIdx="0" presStyleCnt="1" custScaleX="160319" custScaleY="16017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950C929-042C-4BC3-B8B9-8B5A396F06E9}" type="pres">
      <dgm:prSet presAssocID="{A3457CDB-7EF5-436F-AC7C-1F151E53ABB9}" presName="level2hierChild" presStyleCnt="0"/>
      <dgm:spPr/>
    </dgm:pt>
    <dgm:pt modelId="{6A61C0E0-90B4-43F6-90BE-16B1DBFC0BFE}" type="pres">
      <dgm:prSet presAssocID="{38E94A6F-D6D4-450E-BBD1-A88EC6697568}" presName="conn2-1" presStyleLbl="parChTrans1D2" presStyleIdx="0" presStyleCnt="4"/>
      <dgm:spPr/>
      <dgm:t>
        <a:bodyPr/>
        <a:lstStyle/>
        <a:p>
          <a:endParaRPr lang="sk-SK"/>
        </a:p>
      </dgm:t>
    </dgm:pt>
    <dgm:pt modelId="{3C571171-8BB6-4A8D-A90A-5739AB543F9B}" type="pres">
      <dgm:prSet presAssocID="{38E94A6F-D6D4-450E-BBD1-A88EC6697568}" presName="connTx" presStyleLbl="parChTrans1D2" presStyleIdx="0" presStyleCnt="4"/>
      <dgm:spPr/>
      <dgm:t>
        <a:bodyPr/>
        <a:lstStyle/>
        <a:p>
          <a:endParaRPr lang="sk-SK"/>
        </a:p>
      </dgm:t>
    </dgm:pt>
    <dgm:pt modelId="{2278D673-3592-4651-A4C5-377B0B827531}" type="pres">
      <dgm:prSet presAssocID="{177A7EAF-F3EF-4A92-A5CB-85C27D333633}" presName="root2" presStyleCnt="0"/>
      <dgm:spPr/>
    </dgm:pt>
    <dgm:pt modelId="{61954417-DFA0-4EA5-BB69-E6F9F188FEDF}" type="pres">
      <dgm:prSet presAssocID="{177A7EAF-F3EF-4A92-A5CB-85C27D333633}" presName="LevelTwoTextNode" presStyleLbl="node2" presStyleIdx="0" presStyleCnt="4" custScaleX="168185" custScaleY="17942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8FD927B-674C-4BD0-B235-25F63C9E2D98}" type="pres">
      <dgm:prSet presAssocID="{177A7EAF-F3EF-4A92-A5CB-85C27D333633}" presName="level3hierChild" presStyleCnt="0"/>
      <dgm:spPr/>
    </dgm:pt>
    <dgm:pt modelId="{584359F7-01AE-4EAF-B62E-0A9159F96E1C}" type="pres">
      <dgm:prSet presAssocID="{B2FB217F-5CA6-43BD-B903-5BA81BAFB333}" presName="conn2-1" presStyleLbl="parChTrans1D2" presStyleIdx="1" presStyleCnt="4"/>
      <dgm:spPr/>
      <dgm:t>
        <a:bodyPr/>
        <a:lstStyle/>
        <a:p>
          <a:endParaRPr lang="sk-SK"/>
        </a:p>
      </dgm:t>
    </dgm:pt>
    <dgm:pt modelId="{3EB1BA9B-4380-4B92-A594-7BBA07A1A26B}" type="pres">
      <dgm:prSet presAssocID="{B2FB217F-5CA6-43BD-B903-5BA81BAFB333}" presName="connTx" presStyleLbl="parChTrans1D2" presStyleIdx="1" presStyleCnt="4"/>
      <dgm:spPr/>
      <dgm:t>
        <a:bodyPr/>
        <a:lstStyle/>
        <a:p>
          <a:endParaRPr lang="sk-SK"/>
        </a:p>
      </dgm:t>
    </dgm:pt>
    <dgm:pt modelId="{241521A5-A4C0-4979-9609-9758EF2297E6}" type="pres">
      <dgm:prSet presAssocID="{9A291410-6788-4B81-9BB6-3A3AF0216BE6}" presName="root2" presStyleCnt="0"/>
      <dgm:spPr/>
    </dgm:pt>
    <dgm:pt modelId="{BCBC98C2-3D92-4199-A590-3B8F68171F1C}" type="pres">
      <dgm:prSet presAssocID="{9A291410-6788-4B81-9BB6-3A3AF0216BE6}" presName="LevelTwoTextNode" presStyleLbl="node2" presStyleIdx="1" presStyleCnt="4" custScaleX="168185" custScaleY="17942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071C59A-A5B5-49B5-BB0A-B2E917EB23DE}" type="pres">
      <dgm:prSet presAssocID="{9A291410-6788-4B81-9BB6-3A3AF0216BE6}" presName="level3hierChild" presStyleCnt="0"/>
      <dgm:spPr/>
    </dgm:pt>
    <dgm:pt modelId="{87AACDDA-E169-4845-BE2D-E41DD48C4968}" type="pres">
      <dgm:prSet presAssocID="{A877670A-69BB-42A0-AB5D-B2CF752755A3}" presName="conn2-1" presStyleLbl="parChTrans1D3" presStyleIdx="0" presStyleCnt="1"/>
      <dgm:spPr/>
      <dgm:t>
        <a:bodyPr/>
        <a:lstStyle/>
        <a:p>
          <a:endParaRPr lang="sk-SK"/>
        </a:p>
      </dgm:t>
    </dgm:pt>
    <dgm:pt modelId="{A5FC1D30-6117-4E14-92F9-F66DC09BD999}" type="pres">
      <dgm:prSet presAssocID="{A877670A-69BB-42A0-AB5D-B2CF752755A3}" presName="connTx" presStyleLbl="parChTrans1D3" presStyleIdx="0" presStyleCnt="1"/>
      <dgm:spPr/>
      <dgm:t>
        <a:bodyPr/>
        <a:lstStyle/>
        <a:p>
          <a:endParaRPr lang="sk-SK"/>
        </a:p>
      </dgm:t>
    </dgm:pt>
    <dgm:pt modelId="{118C6BFB-5EF8-46E6-940B-77E67BAAE130}" type="pres">
      <dgm:prSet presAssocID="{9DB2CC61-126D-42B1-B19E-3EB990AA8DA8}" presName="root2" presStyleCnt="0"/>
      <dgm:spPr/>
    </dgm:pt>
    <dgm:pt modelId="{8DCA0BDB-6189-4084-A76A-F8E1E769DB9A}" type="pres">
      <dgm:prSet presAssocID="{9DB2CC61-126D-42B1-B19E-3EB990AA8DA8}" presName="LevelTwoTextNode" presStyleLbl="node3" presStyleIdx="0" presStyleCnt="1" custScaleX="142440" custScaleY="16535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AAA7EC8-C812-4E03-8119-EF15AC38CB79}" type="pres">
      <dgm:prSet presAssocID="{9DB2CC61-126D-42B1-B19E-3EB990AA8DA8}" presName="level3hierChild" presStyleCnt="0"/>
      <dgm:spPr/>
    </dgm:pt>
    <dgm:pt modelId="{CBF2524B-A37F-438A-8D66-F9730FA764CD}" type="pres">
      <dgm:prSet presAssocID="{0E553A6B-0070-4073-AB33-5FDE8B61F65B}" presName="conn2-1" presStyleLbl="parChTrans1D2" presStyleIdx="2" presStyleCnt="4"/>
      <dgm:spPr/>
      <dgm:t>
        <a:bodyPr/>
        <a:lstStyle/>
        <a:p>
          <a:endParaRPr lang="sk-SK"/>
        </a:p>
      </dgm:t>
    </dgm:pt>
    <dgm:pt modelId="{1DE33A5D-62BF-4C09-8007-B84366F63A50}" type="pres">
      <dgm:prSet presAssocID="{0E553A6B-0070-4073-AB33-5FDE8B61F65B}" presName="connTx" presStyleLbl="parChTrans1D2" presStyleIdx="2" presStyleCnt="4"/>
      <dgm:spPr/>
      <dgm:t>
        <a:bodyPr/>
        <a:lstStyle/>
        <a:p>
          <a:endParaRPr lang="sk-SK"/>
        </a:p>
      </dgm:t>
    </dgm:pt>
    <dgm:pt modelId="{0613A546-0124-4600-8F5D-2B4DBFEF93DC}" type="pres">
      <dgm:prSet presAssocID="{A8610C07-AD91-467D-A895-0948BE721779}" presName="root2" presStyleCnt="0"/>
      <dgm:spPr/>
    </dgm:pt>
    <dgm:pt modelId="{782C5F0C-E07B-43F9-9A88-B411085DDB79}" type="pres">
      <dgm:prSet presAssocID="{A8610C07-AD91-467D-A895-0948BE721779}" presName="LevelTwoTextNode" presStyleLbl="node2" presStyleIdx="2" presStyleCnt="4" custScaleX="168185" custScaleY="17942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90C1D0C-59A8-4C7D-A1FC-BE2B60429502}" type="pres">
      <dgm:prSet presAssocID="{A8610C07-AD91-467D-A895-0948BE721779}" presName="level3hierChild" presStyleCnt="0"/>
      <dgm:spPr/>
    </dgm:pt>
    <dgm:pt modelId="{3826AA95-A34E-4124-A7F0-0851D191BEB0}" type="pres">
      <dgm:prSet presAssocID="{09A9117C-F512-4A9A-93F4-E3C204EF8210}" presName="conn2-1" presStyleLbl="parChTrans1D2" presStyleIdx="3" presStyleCnt="4"/>
      <dgm:spPr/>
      <dgm:t>
        <a:bodyPr/>
        <a:lstStyle/>
        <a:p>
          <a:endParaRPr lang="sk-SK"/>
        </a:p>
      </dgm:t>
    </dgm:pt>
    <dgm:pt modelId="{5A2350D8-7B60-4B83-99E0-F5EBB236BBCE}" type="pres">
      <dgm:prSet presAssocID="{09A9117C-F512-4A9A-93F4-E3C204EF8210}" presName="connTx" presStyleLbl="parChTrans1D2" presStyleIdx="3" presStyleCnt="4"/>
      <dgm:spPr/>
      <dgm:t>
        <a:bodyPr/>
        <a:lstStyle/>
        <a:p>
          <a:endParaRPr lang="sk-SK"/>
        </a:p>
      </dgm:t>
    </dgm:pt>
    <dgm:pt modelId="{8EA9523D-6B73-41AD-982A-5DE15AC71B61}" type="pres">
      <dgm:prSet presAssocID="{87BCBFC8-3B9E-4C79-B58F-EA8F8B3E2194}" presName="root2" presStyleCnt="0"/>
      <dgm:spPr/>
    </dgm:pt>
    <dgm:pt modelId="{608F79E1-8365-4CC4-BB35-171041FEA8C9}" type="pres">
      <dgm:prSet presAssocID="{87BCBFC8-3B9E-4C79-B58F-EA8F8B3E2194}" presName="LevelTwoTextNode" presStyleLbl="node2" presStyleIdx="3" presStyleCnt="4" custScaleX="168185" custScaleY="17942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F88E357-B967-408D-A5E1-087C4BD0F193}" type="pres">
      <dgm:prSet presAssocID="{87BCBFC8-3B9E-4C79-B58F-EA8F8B3E2194}" presName="level3hierChild" presStyleCnt="0"/>
      <dgm:spPr/>
    </dgm:pt>
  </dgm:ptLst>
  <dgm:cxnLst>
    <dgm:cxn modelId="{C7F70443-7579-44BB-A096-4261DDD56F4A}" type="presOf" srcId="{A877670A-69BB-42A0-AB5D-B2CF752755A3}" destId="{A5FC1D30-6117-4E14-92F9-F66DC09BD999}" srcOrd="1" destOrd="0" presId="urn:microsoft.com/office/officeart/2005/8/layout/hierarchy2"/>
    <dgm:cxn modelId="{29EC9A24-1C4F-4BBD-8705-1C02AD761576}" srcId="{A3457CDB-7EF5-436F-AC7C-1F151E53ABB9}" destId="{177A7EAF-F3EF-4A92-A5CB-85C27D333633}" srcOrd="0" destOrd="0" parTransId="{38E94A6F-D6D4-450E-BBD1-A88EC6697568}" sibTransId="{626DE786-2071-4D68-A7B7-1584C4E7FF75}"/>
    <dgm:cxn modelId="{134315D1-2B69-4624-8C7F-B0753E75247F}" type="presOf" srcId="{38E94A6F-D6D4-450E-BBD1-A88EC6697568}" destId="{6A61C0E0-90B4-43F6-90BE-16B1DBFC0BFE}" srcOrd="0" destOrd="0" presId="urn:microsoft.com/office/officeart/2005/8/layout/hierarchy2"/>
    <dgm:cxn modelId="{CA52BD14-835E-4A7D-A39F-AF6BF7C58DD7}" type="presOf" srcId="{37C8A412-44A2-40E8-9E9E-842AEA170CAE}" destId="{6FCB3ED0-1F10-434B-98D0-9A3E71B09E03}" srcOrd="0" destOrd="0" presId="urn:microsoft.com/office/officeart/2005/8/layout/hierarchy2"/>
    <dgm:cxn modelId="{74A792D9-31F3-470A-AAD3-E3E5EF669206}" type="presOf" srcId="{B2FB217F-5CA6-43BD-B903-5BA81BAFB333}" destId="{584359F7-01AE-4EAF-B62E-0A9159F96E1C}" srcOrd="0" destOrd="0" presId="urn:microsoft.com/office/officeart/2005/8/layout/hierarchy2"/>
    <dgm:cxn modelId="{4F41591C-EAE0-40FA-BDC3-90B3AF3CFB5C}" srcId="{A3457CDB-7EF5-436F-AC7C-1F151E53ABB9}" destId="{9A291410-6788-4B81-9BB6-3A3AF0216BE6}" srcOrd="1" destOrd="0" parTransId="{B2FB217F-5CA6-43BD-B903-5BA81BAFB333}" sibTransId="{6FBE4A2C-8FFB-419D-9B93-BE5CFC1ED075}"/>
    <dgm:cxn modelId="{C05E6D09-AF46-44B7-9A9F-DF1150CC53A4}" srcId="{A3457CDB-7EF5-436F-AC7C-1F151E53ABB9}" destId="{A8610C07-AD91-467D-A895-0948BE721779}" srcOrd="2" destOrd="0" parTransId="{0E553A6B-0070-4073-AB33-5FDE8B61F65B}" sibTransId="{1052F41A-27C1-4D70-8609-36D237D0A861}"/>
    <dgm:cxn modelId="{56FB287A-2A8C-4B4D-BAC1-CE1408345F8C}" type="presOf" srcId="{A3457CDB-7EF5-436F-AC7C-1F151E53ABB9}" destId="{B6151386-FA61-46DF-B39A-38954B289B7D}" srcOrd="0" destOrd="0" presId="urn:microsoft.com/office/officeart/2005/8/layout/hierarchy2"/>
    <dgm:cxn modelId="{DB57526E-1AB5-409A-BBB9-12A7EFFA27C5}" type="presOf" srcId="{177A7EAF-F3EF-4A92-A5CB-85C27D333633}" destId="{61954417-DFA0-4EA5-BB69-E6F9F188FEDF}" srcOrd="0" destOrd="0" presId="urn:microsoft.com/office/officeart/2005/8/layout/hierarchy2"/>
    <dgm:cxn modelId="{2101B864-B0CA-4246-BFD4-09C5404156AE}" type="presOf" srcId="{9DB2CC61-126D-42B1-B19E-3EB990AA8DA8}" destId="{8DCA0BDB-6189-4084-A76A-F8E1E769DB9A}" srcOrd="0" destOrd="0" presId="urn:microsoft.com/office/officeart/2005/8/layout/hierarchy2"/>
    <dgm:cxn modelId="{23E65D6F-8CB1-4812-8EF1-FE2F559E58D3}" type="presOf" srcId="{9A291410-6788-4B81-9BB6-3A3AF0216BE6}" destId="{BCBC98C2-3D92-4199-A590-3B8F68171F1C}" srcOrd="0" destOrd="0" presId="urn:microsoft.com/office/officeart/2005/8/layout/hierarchy2"/>
    <dgm:cxn modelId="{D01A7CE4-0079-4B75-BA6F-FA47C26296B7}" type="presOf" srcId="{38E94A6F-D6D4-450E-BBD1-A88EC6697568}" destId="{3C571171-8BB6-4A8D-A90A-5739AB543F9B}" srcOrd="1" destOrd="0" presId="urn:microsoft.com/office/officeart/2005/8/layout/hierarchy2"/>
    <dgm:cxn modelId="{5A2900BD-1CDD-4126-93A4-DDF1BEB18596}" type="presOf" srcId="{0E553A6B-0070-4073-AB33-5FDE8B61F65B}" destId="{CBF2524B-A37F-438A-8D66-F9730FA764CD}" srcOrd="0" destOrd="0" presId="urn:microsoft.com/office/officeart/2005/8/layout/hierarchy2"/>
    <dgm:cxn modelId="{F08D56F3-5A11-49CB-8564-8F934B090534}" type="presOf" srcId="{A8610C07-AD91-467D-A895-0948BE721779}" destId="{782C5F0C-E07B-43F9-9A88-B411085DDB79}" srcOrd="0" destOrd="0" presId="urn:microsoft.com/office/officeart/2005/8/layout/hierarchy2"/>
    <dgm:cxn modelId="{DF85D305-0773-4DBB-A5F6-2C36C4B3B3C8}" type="presOf" srcId="{87BCBFC8-3B9E-4C79-B58F-EA8F8B3E2194}" destId="{608F79E1-8365-4CC4-BB35-171041FEA8C9}" srcOrd="0" destOrd="0" presId="urn:microsoft.com/office/officeart/2005/8/layout/hierarchy2"/>
    <dgm:cxn modelId="{741B5F97-F3A0-43DE-B4E6-B6F29A0D1271}" type="presOf" srcId="{0E553A6B-0070-4073-AB33-5FDE8B61F65B}" destId="{1DE33A5D-62BF-4C09-8007-B84366F63A50}" srcOrd="1" destOrd="0" presId="urn:microsoft.com/office/officeart/2005/8/layout/hierarchy2"/>
    <dgm:cxn modelId="{650A5BF0-1E14-4A45-81F2-54959B97FBEE}" type="presOf" srcId="{09A9117C-F512-4A9A-93F4-E3C204EF8210}" destId="{3826AA95-A34E-4124-A7F0-0851D191BEB0}" srcOrd="0" destOrd="0" presId="urn:microsoft.com/office/officeart/2005/8/layout/hierarchy2"/>
    <dgm:cxn modelId="{E7A6FDC9-76C4-4455-BB37-125CF3CD1181}" type="presOf" srcId="{A877670A-69BB-42A0-AB5D-B2CF752755A3}" destId="{87AACDDA-E169-4845-BE2D-E41DD48C4968}" srcOrd="0" destOrd="0" presId="urn:microsoft.com/office/officeart/2005/8/layout/hierarchy2"/>
    <dgm:cxn modelId="{B89111D9-6454-448E-A743-0A70365950D7}" type="presOf" srcId="{09A9117C-F512-4A9A-93F4-E3C204EF8210}" destId="{5A2350D8-7B60-4B83-99E0-F5EBB236BBCE}" srcOrd="1" destOrd="0" presId="urn:microsoft.com/office/officeart/2005/8/layout/hierarchy2"/>
    <dgm:cxn modelId="{6FFFAA8C-4C13-430E-B8F3-7DB3EE9AB6C6}" srcId="{37C8A412-44A2-40E8-9E9E-842AEA170CAE}" destId="{A3457CDB-7EF5-436F-AC7C-1F151E53ABB9}" srcOrd="0" destOrd="0" parTransId="{2A1B67C4-5715-4E84-AC82-5C700F93FFBA}" sibTransId="{9B0047E3-6DD0-4AC7-807F-094A9E9FC120}"/>
    <dgm:cxn modelId="{4DDFB5E7-124D-404F-83E4-A8CF61F3B08D}" type="presOf" srcId="{B2FB217F-5CA6-43BD-B903-5BA81BAFB333}" destId="{3EB1BA9B-4380-4B92-A594-7BBA07A1A26B}" srcOrd="1" destOrd="0" presId="urn:microsoft.com/office/officeart/2005/8/layout/hierarchy2"/>
    <dgm:cxn modelId="{1678D5EC-1532-4ACF-B8FF-DD40E86A740A}" srcId="{A3457CDB-7EF5-436F-AC7C-1F151E53ABB9}" destId="{87BCBFC8-3B9E-4C79-B58F-EA8F8B3E2194}" srcOrd="3" destOrd="0" parTransId="{09A9117C-F512-4A9A-93F4-E3C204EF8210}" sibTransId="{489F58B1-9E4B-4A87-819B-4E17CD1469D6}"/>
    <dgm:cxn modelId="{77F4E945-3977-4088-8609-CC557EA8F5D4}" srcId="{9A291410-6788-4B81-9BB6-3A3AF0216BE6}" destId="{9DB2CC61-126D-42B1-B19E-3EB990AA8DA8}" srcOrd="0" destOrd="0" parTransId="{A877670A-69BB-42A0-AB5D-B2CF752755A3}" sibTransId="{CA906FC4-AC10-468A-A331-E3EC3F0109B7}"/>
    <dgm:cxn modelId="{61B937B6-5F3B-4AAD-B79C-C46A737E4431}" type="presParOf" srcId="{6FCB3ED0-1F10-434B-98D0-9A3E71B09E03}" destId="{1DA15EA1-1566-4675-AD4C-87BCEEB8BCCD}" srcOrd="0" destOrd="0" presId="urn:microsoft.com/office/officeart/2005/8/layout/hierarchy2"/>
    <dgm:cxn modelId="{49FAC00A-121E-4AD3-80CD-E519C9E9EC2A}" type="presParOf" srcId="{1DA15EA1-1566-4675-AD4C-87BCEEB8BCCD}" destId="{B6151386-FA61-46DF-B39A-38954B289B7D}" srcOrd="0" destOrd="0" presId="urn:microsoft.com/office/officeart/2005/8/layout/hierarchy2"/>
    <dgm:cxn modelId="{54E07CAE-285E-4C7F-A1F3-1FCBCCF7D404}" type="presParOf" srcId="{1DA15EA1-1566-4675-AD4C-87BCEEB8BCCD}" destId="{9950C929-042C-4BC3-B8B9-8B5A396F06E9}" srcOrd="1" destOrd="0" presId="urn:microsoft.com/office/officeart/2005/8/layout/hierarchy2"/>
    <dgm:cxn modelId="{354E212A-7457-40D2-9EF6-638BA935DE7F}" type="presParOf" srcId="{9950C929-042C-4BC3-B8B9-8B5A396F06E9}" destId="{6A61C0E0-90B4-43F6-90BE-16B1DBFC0BFE}" srcOrd="0" destOrd="0" presId="urn:microsoft.com/office/officeart/2005/8/layout/hierarchy2"/>
    <dgm:cxn modelId="{D7C14D32-8E69-438E-9403-1741CFFCA10F}" type="presParOf" srcId="{6A61C0E0-90B4-43F6-90BE-16B1DBFC0BFE}" destId="{3C571171-8BB6-4A8D-A90A-5739AB543F9B}" srcOrd="0" destOrd="0" presId="urn:microsoft.com/office/officeart/2005/8/layout/hierarchy2"/>
    <dgm:cxn modelId="{73164D59-91CF-4942-8184-9BBA9812DCED}" type="presParOf" srcId="{9950C929-042C-4BC3-B8B9-8B5A396F06E9}" destId="{2278D673-3592-4651-A4C5-377B0B827531}" srcOrd="1" destOrd="0" presId="urn:microsoft.com/office/officeart/2005/8/layout/hierarchy2"/>
    <dgm:cxn modelId="{540243D6-02E0-4B68-831D-F8BF2BB2ECEA}" type="presParOf" srcId="{2278D673-3592-4651-A4C5-377B0B827531}" destId="{61954417-DFA0-4EA5-BB69-E6F9F188FEDF}" srcOrd="0" destOrd="0" presId="urn:microsoft.com/office/officeart/2005/8/layout/hierarchy2"/>
    <dgm:cxn modelId="{51184099-2E51-44A0-8892-33551ACC220A}" type="presParOf" srcId="{2278D673-3592-4651-A4C5-377B0B827531}" destId="{E8FD927B-674C-4BD0-B235-25F63C9E2D98}" srcOrd="1" destOrd="0" presId="urn:microsoft.com/office/officeart/2005/8/layout/hierarchy2"/>
    <dgm:cxn modelId="{D793B48F-C47D-42AB-B5DA-2776AAA93989}" type="presParOf" srcId="{9950C929-042C-4BC3-B8B9-8B5A396F06E9}" destId="{584359F7-01AE-4EAF-B62E-0A9159F96E1C}" srcOrd="2" destOrd="0" presId="urn:microsoft.com/office/officeart/2005/8/layout/hierarchy2"/>
    <dgm:cxn modelId="{585A6A93-2F67-4421-99EC-D1156F40CFCE}" type="presParOf" srcId="{584359F7-01AE-4EAF-B62E-0A9159F96E1C}" destId="{3EB1BA9B-4380-4B92-A594-7BBA07A1A26B}" srcOrd="0" destOrd="0" presId="urn:microsoft.com/office/officeart/2005/8/layout/hierarchy2"/>
    <dgm:cxn modelId="{614CE4BA-A746-44A3-9EED-0995DD78B46A}" type="presParOf" srcId="{9950C929-042C-4BC3-B8B9-8B5A396F06E9}" destId="{241521A5-A4C0-4979-9609-9758EF2297E6}" srcOrd="3" destOrd="0" presId="urn:microsoft.com/office/officeart/2005/8/layout/hierarchy2"/>
    <dgm:cxn modelId="{05A31228-591E-4D49-BFCD-D1F1959FD92C}" type="presParOf" srcId="{241521A5-A4C0-4979-9609-9758EF2297E6}" destId="{BCBC98C2-3D92-4199-A590-3B8F68171F1C}" srcOrd="0" destOrd="0" presId="urn:microsoft.com/office/officeart/2005/8/layout/hierarchy2"/>
    <dgm:cxn modelId="{927362A2-0898-408B-8222-6587BE8D3A35}" type="presParOf" srcId="{241521A5-A4C0-4979-9609-9758EF2297E6}" destId="{0071C59A-A5B5-49B5-BB0A-B2E917EB23DE}" srcOrd="1" destOrd="0" presId="urn:microsoft.com/office/officeart/2005/8/layout/hierarchy2"/>
    <dgm:cxn modelId="{CD2831E0-1D57-4FD4-BE7C-0A44D927183B}" type="presParOf" srcId="{0071C59A-A5B5-49B5-BB0A-B2E917EB23DE}" destId="{87AACDDA-E169-4845-BE2D-E41DD48C4968}" srcOrd="0" destOrd="0" presId="urn:microsoft.com/office/officeart/2005/8/layout/hierarchy2"/>
    <dgm:cxn modelId="{5BF259B0-8E86-4982-9538-3FD00525C2F1}" type="presParOf" srcId="{87AACDDA-E169-4845-BE2D-E41DD48C4968}" destId="{A5FC1D30-6117-4E14-92F9-F66DC09BD999}" srcOrd="0" destOrd="0" presId="urn:microsoft.com/office/officeart/2005/8/layout/hierarchy2"/>
    <dgm:cxn modelId="{557B04B4-6A62-445E-8C37-7124E60D9C20}" type="presParOf" srcId="{0071C59A-A5B5-49B5-BB0A-B2E917EB23DE}" destId="{118C6BFB-5EF8-46E6-940B-77E67BAAE130}" srcOrd="1" destOrd="0" presId="urn:microsoft.com/office/officeart/2005/8/layout/hierarchy2"/>
    <dgm:cxn modelId="{0A90229D-BE47-4218-8B8F-95C9DB8D95D8}" type="presParOf" srcId="{118C6BFB-5EF8-46E6-940B-77E67BAAE130}" destId="{8DCA0BDB-6189-4084-A76A-F8E1E769DB9A}" srcOrd="0" destOrd="0" presId="urn:microsoft.com/office/officeart/2005/8/layout/hierarchy2"/>
    <dgm:cxn modelId="{3FF79498-B522-4322-86E8-FB79FEED06DD}" type="presParOf" srcId="{118C6BFB-5EF8-46E6-940B-77E67BAAE130}" destId="{9AAA7EC8-C812-4E03-8119-EF15AC38CB79}" srcOrd="1" destOrd="0" presId="urn:microsoft.com/office/officeart/2005/8/layout/hierarchy2"/>
    <dgm:cxn modelId="{C769D26C-1380-4272-9878-1E8E515B7E56}" type="presParOf" srcId="{9950C929-042C-4BC3-B8B9-8B5A396F06E9}" destId="{CBF2524B-A37F-438A-8D66-F9730FA764CD}" srcOrd="4" destOrd="0" presId="urn:microsoft.com/office/officeart/2005/8/layout/hierarchy2"/>
    <dgm:cxn modelId="{C61A759F-B8A5-486A-A176-10F2890203FD}" type="presParOf" srcId="{CBF2524B-A37F-438A-8D66-F9730FA764CD}" destId="{1DE33A5D-62BF-4C09-8007-B84366F63A50}" srcOrd="0" destOrd="0" presId="urn:microsoft.com/office/officeart/2005/8/layout/hierarchy2"/>
    <dgm:cxn modelId="{DE221F48-8D06-4A6A-ABCF-27C8814E67C4}" type="presParOf" srcId="{9950C929-042C-4BC3-B8B9-8B5A396F06E9}" destId="{0613A546-0124-4600-8F5D-2B4DBFEF93DC}" srcOrd="5" destOrd="0" presId="urn:microsoft.com/office/officeart/2005/8/layout/hierarchy2"/>
    <dgm:cxn modelId="{6E53023A-F70C-4AD5-A2FE-96CF3CB8C005}" type="presParOf" srcId="{0613A546-0124-4600-8F5D-2B4DBFEF93DC}" destId="{782C5F0C-E07B-43F9-9A88-B411085DDB79}" srcOrd="0" destOrd="0" presId="urn:microsoft.com/office/officeart/2005/8/layout/hierarchy2"/>
    <dgm:cxn modelId="{0B26F744-F4B7-42E9-976A-AD4D03939B2C}" type="presParOf" srcId="{0613A546-0124-4600-8F5D-2B4DBFEF93DC}" destId="{790C1D0C-59A8-4C7D-A1FC-BE2B60429502}" srcOrd="1" destOrd="0" presId="urn:microsoft.com/office/officeart/2005/8/layout/hierarchy2"/>
    <dgm:cxn modelId="{A11C8215-5E74-4C46-A972-55B1D5FA6A0B}" type="presParOf" srcId="{9950C929-042C-4BC3-B8B9-8B5A396F06E9}" destId="{3826AA95-A34E-4124-A7F0-0851D191BEB0}" srcOrd="6" destOrd="0" presId="urn:microsoft.com/office/officeart/2005/8/layout/hierarchy2"/>
    <dgm:cxn modelId="{830EEF71-9289-4594-939B-7C3A77A3EA4E}" type="presParOf" srcId="{3826AA95-A34E-4124-A7F0-0851D191BEB0}" destId="{5A2350D8-7B60-4B83-99E0-F5EBB236BBCE}" srcOrd="0" destOrd="0" presId="urn:microsoft.com/office/officeart/2005/8/layout/hierarchy2"/>
    <dgm:cxn modelId="{B61EBB43-927A-4912-8254-D6A8D70FBA2E}" type="presParOf" srcId="{9950C929-042C-4BC3-B8B9-8B5A396F06E9}" destId="{8EA9523D-6B73-41AD-982A-5DE15AC71B61}" srcOrd="7" destOrd="0" presId="urn:microsoft.com/office/officeart/2005/8/layout/hierarchy2"/>
    <dgm:cxn modelId="{5479C93D-8174-4FC9-A0EC-E92D0E219B3B}" type="presParOf" srcId="{8EA9523D-6B73-41AD-982A-5DE15AC71B61}" destId="{608F79E1-8365-4CC4-BB35-171041FEA8C9}" srcOrd="0" destOrd="0" presId="urn:microsoft.com/office/officeart/2005/8/layout/hierarchy2"/>
    <dgm:cxn modelId="{9E705CA3-F487-4CC5-8650-6FEB881AA0BB}" type="presParOf" srcId="{8EA9523D-6B73-41AD-982A-5DE15AC71B61}" destId="{6F88E357-B967-408D-A5E1-087C4BD0F1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EFFD7-EAAE-47F0-9F11-32EC730809D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9E0D350-C5E1-4E85-8CBD-5B92786CC7A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dirty="0" smtClean="0"/>
            <a:t>HUBY</a:t>
          </a:r>
          <a:endParaRPr lang="sk-SK" dirty="0"/>
        </a:p>
      </dgm:t>
    </dgm:pt>
    <dgm:pt modelId="{8596B999-BC52-4771-AA32-C74A59247099}" type="parTrans" cxnId="{37FD22A4-3D13-4F8A-8EB0-4BA441C32E20}">
      <dgm:prSet/>
      <dgm:spPr/>
      <dgm:t>
        <a:bodyPr/>
        <a:lstStyle/>
        <a:p>
          <a:endParaRPr lang="sk-SK"/>
        </a:p>
      </dgm:t>
    </dgm:pt>
    <dgm:pt modelId="{F154B6E5-F641-42B6-BDC6-48FA3B4BDEBD}" type="sibTrans" cxnId="{37FD22A4-3D13-4F8A-8EB0-4BA441C32E20}">
      <dgm:prSet/>
      <dgm:spPr/>
      <dgm:t>
        <a:bodyPr/>
        <a:lstStyle/>
        <a:p>
          <a:endParaRPr lang="sk-SK"/>
        </a:p>
      </dgm:t>
    </dgm:pt>
    <dgm:pt modelId="{51311B67-12C9-4F51-A4B6-7BF5779BC47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dirty="0" smtClean="0"/>
            <a:t>Plesne</a:t>
          </a:r>
          <a:endParaRPr lang="sk-SK" dirty="0"/>
        </a:p>
      </dgm:t>
    </dgm:pt>
    <dgm:pt modelId="{53C7F2C0-3170-4751-A454-C43EE8B9F86C}" type="parTrans" cxnId="{CE7A1471-5D70-4259-BEF0-C9AB7235611A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0F398A20-953C-4CF5-BA15-7EE6901B800A}" type="sibTrans" cxnId="{CE7A1471-5D70-4259-BEF0-C9AB7235611A}">
      <dgm:prSet/>
      <dgm:spPr/>
      <dgm:t>
        <a:bodyPr/>
        <a:lstStyle/>
        <a:p>
          <a:endParaRPr lang="sk-SK"/>
        </a:p>
      </dgm:t>
    </dgm:pt>
    <dgm:pt modelId="{7AAE56AA-B39F-4D77-BECE-7D2D48DF9CE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dirty="0" smtClean="0"/>
            <a:t>Kvasinky</a:t>
          </a:r>
          <a:endParaRPr lang="sk-SK" dirty="0"/>
        </a:p>
      </dgm:t>
    </dgm:pt>
    <dgm:pt modelId="{91E5D5B4-7286-4DE0-80AF-B9709192043B}" type="parTrans" cxnId="{B1AF5463-8EBE-4E95-B6BE-E8B7E85B76C4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sk-SK"/>
        </a:p>
      </dgm:t>
    </dgm:pt>
    <dgm:pt modelId="{B49863C6-F284-449C-BA70-9D8FF13EF2C2}" type="sibTrans" cxnId="{B1AF5463-8EBE-4E95-B6BE-E8B7E85B76C4}">
      <dgm:prSet/>
      <dgm:spPr/>
      <dgm:t>
        <a:bodyPr/>
        <a:lstStyle/>
        <a:p>
          <a:endParaRPr lang="sk-SK"/>
        </a:p>
      </dgm:t>
    </dgm:pt>
    <dgm:pt modelId="{07838E59-EE5B-4F54-AAD1-3322C2385EB2}" type="pres">
      <dgm:prSet presAssocID="{0FEEFFD7-EAAE-47F0-9F11-32EC730809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F4ADBC02-AD5F-4660-BC70-BBA83F4A602F}" type="pres">
      <dgm:prSet presAssocID="{49E0D350-C5E1-4E85-8CBD-5B92786CC7A7}" presName="root1" presStyleCnt="0"/>
      <dgm:spPr/>
    </dgm:pt>
    <dgm:pt modelId="{0D71F437-45AA-436B-8DA4-BAB3348B3682}" type="pres">
      <dgm:prSet presAssocID="{49E0D350-C5E1-4E85-8CBD-5B92786CC7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E09580C-A821-4A60-A738-E294F5461FBA}" type="pres">
      <dgm:prSet presAssocID="{49E0D350-C5E1-4E85-8CBD-5B92786CC7A7}" presName="level2hierChild" presStyleCnt="0"/>
      <dgm:spPr/>
    </dgm:pt>
    <dgm:pt modelId="{AA53E279-AB0E-4CFE-A0F1-90C89BEF4DEB}" type="pres">
      <dgm:prSet presAssocID="{53C7F2C0-3170-4751-A454-C43EE8B9F86C}" presName="conn2-1" presStyleLbl="parChTrans1D2" presStyleIdx="0" presStyleCnt="2"/>
      <dgm:spPr/>
      <dgm:t>
        <a:bodyPr/>
        <a:lstStyle/>
        <a:p>
          <a:endParaRPr lang="sk-SK"/>
        </a:p>
      </dgm:t>
    </dgm:pt>
    <dgm:pt modelId="{97745425-A4A6-4468-A107-764BB73B7494}" type="pres">
      <dgm:prSet presAssocID="{53C7F2C0-3170-4751-A454-C43EE8B9F86C}" presName="connTx" presStyleLbl="parChTrans1D2" presStyleIdx="0" presStyleCnt="2"/>
      <dgm:spPr/>
      <dgm:t>
        <a:bodyPr/>
        <a:lstStyle/>
        <a:p>
          <a:endParaRPr lang="sk-SK"/>
        </a:p>
      </dgm:t>
    </dgm:pt>
    <dgm:pt modelId="{661516E2-1D51-4B23-8EC9-D788F8C96304}" type="pres">
      <dgm:prSet presAssocID="{51311B67-12C9-4F51-A4B6-7BF5779BC47E}" presName="root2" presStyleCnt="0"/>
      <dgm:spPr/>
    </dgm:pt>
    <dgm:pt modelId="{5B209803-5CD5-46EF-AF16-2EED71B0F208}" type="pres">
      <dgm:prSet presAssocID="{51311B67-12C9-4F51-A4B6-7BF5779BC47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DF44C26-77D8-47E5-8515-EBE951681390}" type="pres">
      <dgm:prSet presAssocID="{51311B67-12C9-4F51-A4B6-7BF5779BC47E}" presName="level3hierChild" presStyleCnt="0"/>
      <dgm:spPr/>
    </dgm:pt>
    <dgm:pt modelId="{A550ED7A-D3BB-40CD-AB43-86FA2FF9031B}" type="pres">
      <dgm:prSet presAssocID="{91E5D5B4-7286-4DE0-80AF-B9709192043B}" presName="conn2-1" presStyleLbl="parChTrans1D2" presStyleIdx="1" presStyleCnt="2"/>
      <dgm:spPr/>
      <dgm:t>
        <a:bodyPr/>
        <a:lstStyle/>
        <a:p>
          <a:endParaRPr lang="sk-SK"/>
        </a:p>
      </dgm:t>
    </dgm:pt>
    <dgm:pt modelId="{CE9E26AD-5FAE-4BBB-9CA4-DB6BEDB53C02}" type="pres">
      <dgm:prSet presAssocID="{91E5D5B4-7286-4DE0-80AF-B9709192043B}" presName="connTx" presStyleLbl="parChTrans1D2" presStyleIdx="1" presStyleCnt="2"/>
      <dgm:spPr/>
      <dgm:t>
        <a:bodyPr/>
        <a:lstStyle/>
        <a:p>
          <a:endParaRPr lang="sk-SK"/>
        </a:p>
      </dgm:t>
    </dgm:pt>
    <dgm:pt modelId="{E8B0CE65-4FC4-45AD-9500-B8454B0E41F2}" type="pres">
      <dgm:prSet presAssocID="{7AAE56AA-B39F-4D77-BECE-7D2D48DF9CE9}" presName="root2" presStyleCnt="0"/>
      <dgm:spPr/>
    </dgm:pt>
    <dgm:pt modelId="{5BEA34DA-2C9E-4E3B-BD49-86C5F539D1EC}" type="pres">
      <dgm:prSet presAssocID="{7AAE56AA-B39F-4D77-BECE-7D2D48DF9CE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2FB119A-AFCE-4223-B33A-5D6B0423155C}" type="pres">
      <dgm:prSet presAssocID="{7AAE56AA-B39F-4D77-BECE-7D2D48DF9CE9}" presName="level3hierChild" presStyleCnt="0"/>
      <dgm:spPr/>
    </dgm:pt>
  </dgm:ptLst>
  <dgm:cxnLst>
    <dgm:cxn modelId="{078DACEC-695B-4FD5-B4AB-E320C23625A5}" type="presOf" srcId="{53C7F2C0-3170-4751-A454-C43EE8B9F86C}" destId="{AA53E279-AB0E-4CFE-A0F1-90C89BEF4DEB}" srcOrd="0" destOrd="0" presId="urn:microsoft.com/office/officeart/2005/8/layout/hierarchy2"/>
    <dgm:cxn modelId="{CE7A1471-5D70-4259-BEF0-C9AB7235611A}" srcId="{49E0D350-C5E1-4E85-8CBD-5B92786CC7A7}" destId="{51311B67-12C9-4F51-A4B6-7BF5779BC47E}" srcOrd="0" destOrd="0" parTransId="{53C7F2C0-3170-4751-A454-C43EE8B9F86C}" sibTransId="{0F398A20-953C-4CF5-BA15-7EE6901B800A}"/>
    <dgm:cxn modelId="{37FD22A4-3D13-4F8A-8EB0-4BA441C32E20}" srcId="{0FEEFFD7-EAAE-47F0-9F11-32EC730809D9}" destId="{49E0D350-C5E1-4E85-8CBD-5B92786CC7A7}" srcOrd="0" destOrd="0" parTransId="{8596B999-BC52-4771-AA32-C74A59247099}" sibTransId="{F154B6E5-F641-42B6-BDC6-48FA3B4BDEBD}"/>
    <dgm:cxn modelId="{EB9F8275-50AC-4771-B5E0-CB233D90F82C}" type="presOf" srcId="{91E5D5B4-7286-4DE0-80AF-B9709192043B}" destId="{A550ED7A-D3BB-40CD-AB43-86FA2FF9031B}" srcOrd="0" destOrd="0" presId="urn:microsoft.com/office/officeart/2005/8/layout/hierarchy2"/>
    <dgm:cxn modelId="{B68CF9BF-5D78-47D2-BEC2-6C37F09E867A}" type="presOf" srcId="{0FEEFFD7-EAAE-47F0-9F11-32EC730809D9}" destId="{07838E59-EE5B-4F54-AAD1-3322C2385EB2}" srcOrd="0" destOrd="0" presId="urn:microsoft.com/office/officeart/2005/8/layout/hierarchy2"/>
    <dgm:cxn modelId="{A35D41E8-2D8A-4FB3-8B2D-FA3C0EA25D9E}" type="presOf" srcId="{51311B67-12C9-4F51-A4B6-7BF5779BC47E}" destId="{5B209803-5CD5-46EF-AF16-2EED71B0F208}" srcOrd="0" destOrd="0" presId="urn:microsoft.com/office/officeart/2005/8/layout/hierarchy2"/>
    <dgm:cxn modelId="{497E118D-7864-4EE1-AD56-60900363524D}" type="presOf" srcId="{7AAE56AA-B39F-4D77-BECE-7D2D48DF9CE9}" destId="{5BEA34DA-2C9E-4E3B-BD49-86C5F539D1EC}" srcOrd="0" destOrd="0" presId="urn:microsoft.com/office/officeart/2005/8/layout/hierarchy2"/>
    <dgm:cxn modelId="{798BA593-9262-4118-AE12-460C82723256}" type="presOf" srcId="{91E5D5B4-7286-4DE0-80AF-B9709192043B}" destId="{CE9E26AD-5FAE-4BBB-9CA4-DB6BEDB53C02}" srcOrd="1" destOrd="0" presId="urn:microsoft.com/office/officeart/2005/8/layout/hierarchy2"/>
    <dgm:cxn modelId="{FFA38C44-26A8-4D49-90FF-1871A79DD272}" type="presOf" srcId="{53C7F2C0-3170-4751-A454-C43EE8B9F86C}" destId="{97745425-A4A6-4468-A107-764BB73B7494}" srcOrd="1" destOrd="0" presId="urn:microsoft.com/office/officeart/2005/8/layout/hierarchy2"/>
    <dgm:cxn modelId="{CA280263-1301-4E98-996D-8C458BE1E677}" type="presOf" srcId="{49E0D350-C5E1-4E85-8CBD-5B92786CC7A7}" destId="{0D71F437-45AA-436B-8DA4-BAB3348B3682}" srcOrd="0" destOrd="0" presId="urn:microsoft.com/office/officeart/2005/8/layout/hierarchy2"/>
    <dgm:cxn modelId="{B1AF5463-8EBE-4E95-B6BE-E8B7E85B76C4}" srcId="{49E0D350-C5E1-4E85-8CBD-5B92786CC7A7}" destId="{7AAE56AA-B39F-4D77-BECE-7D2D48DF9CE9}" srcOrd="1" destOrd="0" parTransId="{91E5D5B4-7286-4DE0-80AF-B9709192043B}" sibTransId="{B49863C6-F284-449C-BA70-9D8FF13EF2C2}"/>
    <dgm:cxn modelId="{C8E5BBBD-A2BA-4BE1-9A51-8CD51BBA4F3E}" type="presParOf" srcId="{07838E59-EE5B-4F54-AAD1-3322C2385EB2}" destId="{F4ADBC02-AD5F-4660-BC70-BBA83F4A602F}" srcOrd="0" destOrd="0" presId="urn:microsoft.com/office/officeart/2005/8/layout/hierarchy2"/>
    <dgm:cxn modelId="{01FF0269-1BCA-48F9-BBD4-5D3A8B5B8EFF}" type="presParOf" srcId="{F4ADBC02-AD5F-4660-BC70-BBA83F4A602F}" destId="{0D71F437-45AA-436B-8DA4-BAB3348B3682}" srcOrd="0" destOrd="0" presId="urn:microsoft.com/office/officeart/2005/8/layout/hierarchy2"/>
    <dgm:cxn modelId="{EDCCD26E-1A16-414D-9F88-1487F915EEB1}" type="presParOf" srcId="{F4ADBC02-AD5F-4660-BC70-BBA83F4A602F}" destId="{6E09580C-A821-4A60-A738-E294F5461FBA}" srcOrd="1" destOrd="0" presId="urn:microsoft.com/office/officeart/2005/8/layout/hierarchy2"/>
    <dgm:cxn modelId="{FF4208BC-B87D-4E2E-A5A4-0A16A2E210B9}" type="presParOf" srcId="{6E09580C-A821-4A60-A738-E294F5461FBA}" destId="{AA53E279-AB0E-4CFE-A0F1-90C89BEF4DEB}" srcOrd="0" destOrd="0" presId="urn:microsoft.com/office/officeart/2005/8/layout/hierarchy2"/>
    <dgm:cxn modelId="{9048233F-552B-4F31-90D5-B6067AE02159}" type="presParOf" srcId="{AA53E279-AB0E-4CFE-A0F1-90C89BEF4DEB}" destId="{97745425-A4A6-4468-A107-764BB73B7494}" srcOrd="0" destOrd="0" presId="urn:microsoft.com/office/officeart/2005/8/layout/hierarchy2"/>
    <dgm:cxn modelId="{29836C56-A660-4D9C-8275-A3A91297EDAE}" type="presParOf" srcId="{6E09580C-A821-4A60-A738-E294F5461FBA}" destId="{661516E2-1D51-4B23-8EC9-D788F8C96304}" srcOrd="1" destOrd="0" presId="urn:microsoft.com/office/officeart/2005/8/layout/hierarchy2"/>
    <dgm:cxn modelId="{2909DD7C-C5EA-45D5-BE5D-07834D0DC943}" type="presParOf" srcId="{661516E2-1D51-4B23-8EC9-D788F8C96304}" destId="{5B209803-5CD5-46EF-AF16-2EED71B0F208}" srcOrd="0" destOrd="0" presId="urn:microsoft.com/office/officeart/2005/8/layout/hierarchy2"/>
    <dgm:cxn modelId="{63708757-CFFF-4CAD-900C-8CD51490E219}" type="presParOf" srcId="{661516E2-1D51-4B23-8EC9-D788F8C96304}" destId="{DDF44C26-77D8-47E5-8515-EBE951681390}" srcOrd="1" destOrd="0" presId="urn:microsoft.com/office/officeart/2005/8/layout/hierarchy2"/>
    <dgm:cxn modelId="{1078B3C6-915F-4AD8-9D33-DDBBFA3F418B}" type="presParOf" srcId="{6E09580C-A821-4A60-A738-E294F5461FBA}" destId="{A550ED7A-D3BB-40CD-AB43-86FA2FF9031B}" srcOrd="2" destOrd="0" presId="urn:microsoft.com/office/officeart/2005/8/layout/hierarchy2"/>
    <dgm:cxn modelId="{9A17B969-59E2-42AB-851F-F7C95A049F9A}" type="presParOf" srcId="{A550ED7A-D3BB-40CD-AB43-86FA2FF9031B}" destId="{CE9E26AD-5FAE-4BBB-9CA4-DB6BEDB53C02}" srcOrd="0" destOrd="0" presId="urn:microsoft.com/office/officeart/2005/8/layout/hierarchy2"/>
    <dgm:cxn modelId="{4A79CBD6-9529-4684-A02B-8D762306AC0B}" type="presParOf" srcId="{6E09580C-A821-4A60-A738-E294F5461FBA}" destId="{E8B0CE65-4FC4-45AD-9500-B8454B0E41F2}" srcOrd="3" destOrd="0" presId="urn:microsoft.com/office/officeart/2005/8/layout/hierarchy2"/>
    <dgm:cxn modelId="{AF6741CB-C9CF-4C71-8AEF-ADF8E91835A4}" type="presParOf" srcId="{E8B0CE65-4FC4-45AD-9500-B8454B0E41F2}" destId="{5BEA34DA-2C9E-4E3B-BD49-86C5F539D1EC}" srcOrd="0" destOrd="0" presId="urn:microsoft.com/office/officeart/2005/8/layout/hierarchy2"/>
    <dgm:cxn modelId="{4BEBDB5E-3AB0-49F5-996C-C101BBDDC730}" type="presParOf" srcId="{E8B0CE65-4FC4-45AD-9500-B8454B0E41F2}" destId="{12FB119A-AFCE-4223-B33A-5D6B042315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151386-FA61-46DF-B39A-38954B289B7D}">
      <dsp:nvSpPr>
        <dsp:cNvPr id="0" name=""/>
        <dsp:cNvSpPr/>
      </dsp:nvSpPr>
      <dsp:spPr>
        <a:xfrm>
          <a:off x="5701" y="2765219"/>
          <a:ext cx="2657491" cy="132756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b="1" kern="1200" dirty="0" smtClean="0"/>
            <a:t>BAKTÉRIE</a:t>
          </a:r>
          <a:endParaRPr lang="sk-SK" sz="3900" b="1" kern="1200" dirty="0"/>
        </a:p>
      </dsp:txBody>
      <dsp:txXfrm>
        <a:off x="5701" y="2765219"/>
        <a:ext cx="2657491" cy="1327560"/>
      </dsp:txXfrm>
    </dsp:sp>
    <dsp:sp modelId="{6A61C0E0-90B4-43F6-90BE-16B1DBFC0BFE}">
      <dsp:nvSpPr>
        <dsp:cNvPr id="0" name=""/>
        <dsp:cNvSpPr/>
      </dsp:nvSpPr>
      <dsp:spPr>
        <a:xfrm rot="17120393">
          <a:off x="1741524" y="2209576"/>
          <a:ext cx="2506387" cy="21753"/>
        </a:xfrm>
        <a:custGeom>
          <a:avLst/>
          <a:gdLst/>
          <a:ahLst/>
          <a:cxnLst/>
          <a:rect l="0" t="0" r="0" b="0"/>
          <a:pathLst>
            <a:path>
              <a:moveTo>
                <a:pt x="0" y="10876"/>
              </a:moveTo>
              <a:lnTo>
                <a:pt x="2506387" y="10876"/>
              </a:lnTo>
            </a:path>
          </a:pathLst>
        </a:cu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800" kern="1200"/>
        </a:p>
      </dsp:txBody>
      <dsp:txXfrm rot="17120393">
        <a:off x="2932058" y="2157793"/>
        <a:ext cx="125319" cy="125319"/>
      </dsp:txXfrm>
    </dsp:sp>
    <dsp:sp modelId="{61954417-DFA0-4EA5-BB69-E6F9F188FEDF}">
      <dsp:nvSpPr>
        <dsp:cNvPr id="0" name=""/>
        <dsp:cNvSpPr/>
      </dsp:nvSpPr>
      <dsp:spPr>
        <a:xfrm>
          <a:off x="3326243" y="268369"/>
          <a:ext cx="2787880" cy="148707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Rozkladné</a:t>
          </a:r>
          <a:endParaRPr lang="sk-SK" sz="4000" kern="1200" dirty="0"/>
        </a:p>
      </dsp:txBody>
      <dsp:txXfrm>
        <a:off x="3326243" y="268369"/>
        <a:ext cx="2787880" cy="1487073"/>
      </dsp:txXfrm>
    </dsp:sp>
    <dsp:sp modelId="{584359F7-01AE-4EAF-B62E-0A9159F96E1C}">
      <dsp:nvSpPr>
        <dsp:cNvPr id="0" name=""/>
        <dsp:cNvSpPr/>
      </dsp:nvSpPr>
      <dsp:spPr>
        <a:xfrm rot="18567165">
          <a:off x="2472993" y="3015274"/>
          <a:ext cx="1043448" cy="21753"/>
        </a:xfrm>
        <a:custGeom>
          <a:avLst/>
          <a:gdLst/>
          <a:ahLst/>
          <a:cxnLst/>
          <a:rect l="0" t="0" r="0" b="0"/>
          <a:pathLst>
            <a:path>
              <a:moveTo>
                <a:pt x="0" y="10876"/>
              </a:moveTo>
              <a:lnTo>
                <a:pt x="1043448" y="10876"/>
              </a:lnTo>
            </a:path>
          </a:pathLst>
        </a:cu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 rot="18567165">
        <a:off x="2968631" y="3000064"/>
        <a:ext cx="52172" cy="52172"/>
      </dsp:txXfrm>
    </dsp:sp>
    <dsp:sp modelId="{BCBC98C2-3D92-4199-A590-3B8F68171F1C}">
      <dsp:nvSpPr>
        <dsp:cNvPr id="0" name=""/>
        <dsp:cNvSpPr/>
      </dsp:nvSpPr>
      <dsp:spPr>
        <a:xfrm>
          <a:off x="3326243" y="1879765"/>
          <a:ext cx="2787880" cy="148707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Kvasné</a:t>
          </a:r>
          <a:endParaRPr lang="sk-SK" sz="4000" kern="1200" dirty="0"/>
        </a:p>
      </dsp:txBody>
      <dsp:txXfrm>
        <a:off x="3326243" y="1879765"/>
        <a:ext cx="2787880" cy="1487073"/>
      </dsp:txXfrm>
    </dsp:sp>
    <dsp:sp modelId="{87AACDDA-E169-4845-BE2D-E41DD48C4968}">
      <dsp:nvSpPr>
        <dsp:cNvPr id="0" name=""/>
        <dsp:cNvSpPr/>
      </dsp:nvSpPr>
      <dsp:spPr>
        <a:xfrm>
          <a:off x="6114123" y="2612425"/>
          <a:ext cx="663050" cy="21753"/>
        </a:xfrm>
        <a:custGeom>
          <a:avLst/>
          <a:gdLst/>
          <a:ahLst/>
          <a:cxnLst/>
          <a:rect l="0" t="0" r="0" b="0"/>
          <a:pathLst>
            <a:path>
              <a:moveTo>
                <a:pt x="0" y="10876"/>
              </a:moveTo>
              <a:lnTo>
                <a:pt x="663050" y="10876"/>
              </a:lnTo>
            </a:path>
          </a:pathLst>
        </a:cu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6429072" y="2606725"/>
        <a:ext cx="33152" cy="33152"/>
      </dsp:txXfrm>
    </dsp:sp>
    <dsp:sp modelId="{8DCA0BDB-6189-4084-A76A-F8E1E769DB9A}">
      <dsp:nvSpPr>
        <dsp:cNvPr id="0" name=""/>
        <dsp:cNvSpPr/>
      </dsp:nvSpPr>
      <dsp:spPr>
        <a:xfrm>
          <a:off x="6777174" y="1938043"/>
          <a:ext cx="2361124" cy="137051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smtClean="0"/>
            <a:t>Mliečne</a:t>
          </a:r>
          <a:endParaRPr lang="sk-SK" sz="3900" kern="1200" dirty="0"/>
        </a:p>
      </dsp:txBody>
      <dsp:txXfrm>
        <a:off x="6777174" y="1938043"/>
        <a:ext cx="2361124" cy="1370517"/>
      </dsp:txXfrm>
    </dsp:sp>
    <dsp:sp modelId="{CBF2524B-A37F-438A-8D66-F9730FA764CD}">
      <dsp:nvSpPr>
        <dsp:cNvPr id="0" name=""/>
        <dsp:cNvSpPr/>
      </dsp:nvSpPr>
      <dsp:spPr>
        <a:xfrm rot="3032835">
          <a:off x="2472993" y="3820972"/>
          <a:ext cx="1043448" cy="21753"/>
        </a:xfrm>
        <a:custGeom>
          <a:avLst/>
          <a:gdLst/>
          <a:ahLst/>
          <a:cxnLst/>
          <a:rect l="0" t="0" r="0" b="0"/>
          <a:pathLst>
            <a:path>
              <a:moveTo>
                <a:pt x="0" y="10876"/>
              </a:moveTo>
              <a:lnTo>
                <a:pt x="1043448" y="10876"/>
              </a:lnTo>
            </a:path>
          </a:pathLst>
        </a:cu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 rot="3032835">
        <a:off x="2968631" y="3805762"/>
        <a:ext cx="52172" cy="52172"/>
      </dsp:txXfrm>
    </dsp:sp>
    <dsp:sp modelId="{782C5F0C-E07B-43F9-9A88-B411085DDB79}">
      <dsp:nvSpPr>
        <dsp:cNvPr id="0" name=""/>
        <dsp:cNvSpPr/>
      </dsp:nvSpPr>
      <dsp:spPr>
        <a:xfrm>
          <a:off x="3326243" y="3491161"/>
          <a:ext cx="2787880" cy="148707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smtClean="0"/>
            <a:t>Hľuzkové </a:t>
          </a:r>
          <a:endParaRPr lang="sk-SK" sz="3900" kern="1200" dirty="0"/>
        </a:p>
      </dsp:txBody>
      <dsp:txXfrm>
        <a:off x="3326243" y="3491161"/>
        <a:ext cx="2787880" cy="1487073"/>
      </dsp:txXfrm>
    </dsp:sp>
    <dsp:sp modelId="{3826AA95-A34E-4124-A7F0-0851D191BEB0}">
      <dsp:nvSpPr>
        <dsp:cNvPr id="0" name=""/>
        <dsp:cNvSpPr/>
      </dsp:nvSpPr>
      <dsp:spPr>
        <a:xfrm rot="4479607">
          <a:off x="1741524" y="4626670"/>
          <a:ext cx="2506387" cy="21753"/>
        </a:xfrm>
        <a:custGeom>
          <a:avLst/>
          <a:gdLst/>
          <a:ahLst/>
          <a:cxnLst/>
          <a:rect l="0" t="0" r="0" b="0"/>
          <a:pathLst>
            <a:path>
              <a:moveTo>
                <a:pt x="0" y="10876"/>
              </a:moveTo>
              <a:lnTo>
                <a:pt x="2506387" y="10876"/>
              </a:lnTo>
            </a:path>
          </a:pathLst>
        </a:custGeom>
        <a:noFill/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800" kern="1200"/>
        </a:p>
      </dsp:txBody>
      <dsp:txXfrm rot="4479607">
        <a:off x="2932058" y="4574887"/>
        <a:ext cx="125319" cy="125319"/>
      </dsp:txXfrm>
    </dsp:sp>
    <dsp:sp modelId="{608F79E1-8365-4CC4-BB35-171041FEA8C9}">
      <dsp:nvSpPr>
        <dsp:cNvPr id="0" name=""/>
        <dsp:cNvSpPr/>
      </dsp:nvSpPr>
      <dsp:spPr>
        <a:xfrm>
          <a:off x="3326243" y="5102556"/>
          <a:ext cx="2787880" cy="148707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900" kern="1200" dirty="0" smtClean="0"/>
            <a:t>Parazitické</a:t>
          </a:r>
          <a:endParaRPr lang="sk-SK" sz="3900" kern="1200" dirty="0"/>
        </a:p>
      </dsp:txBody>
      <dsp:txXfrm>
        <a:off x="3326243" y="5102556"/>
        <a:ext cx="2787880" cy="148707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71F437-45AA-436B-8DA4-BAB3348B3682}">
      <dsp:nvSpPr>
        <dsp:cNvPr id="0" name=""/>
        <dsp:cNvSpPr/>
      </dsp:nvSpPr>
      <dsp:spPr>
        <a:xfrm>
          <a:off x="3163" y="2427738"/>
          <a:ext cx="3627767" cy="181388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HUBY</a:t>
          </a:r>
          <a:endParaRPr lang="sk-SK" sz="6500" kern="1200" dirty="0"/>
        </a:p>
      </dsp:txBody>
      <dsp:txXfrm>
        <a:off x="3163" y="2427738"/>
        <a:ext cx="3627767" cy="1813883"/>
      </dsp:txXfrm>
    </dsp:sp>
    <dsp:sp modelId="{AA53E279-AB0E-4CFE-A0F1-90C89BEF4DEB}">
      <dsp:nvSpPr>
        <dsp:cNvPr id="0" name=""/>
        <dsp:cNvSpPr/>
      </dsp:nvSpPr>
      <dsp:spPr>
        <a:xfrm rot="19457599">
          <a:off x="3462962" y="2788710"/>
          <a:ext cx="1787043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1787043" y="24477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kern="1200"/>
        </a:p>
      </dsp:txBody>
      <dsp:txXfrm rot="19457599">
        <a:off x="4311807" y="2768512"/>
        <a:ext cx="89352" cy="89352"/>
      </dsp:txXfrm>
    </dsp:sp>
    <dsp:sp modelId="{5B209803-5CD5-46EF-AF16-2EED71B0F208}">
      <dsp:nvSpPr>
        <dsp:cNvPr id="0" name=""/>
        <dsp:cNvSpPr/>
      </dsp:nvSpPr>
      <dsp:spPr>
        <a:xfrm>
          <a:off x="5082037" y="1384755"/>
          <a:ext cx="3627767" cy="181388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Plesne</a:t>
          </a:r>
          <a:endParaRPr lang="sk-SK" sz="6500" kern="1200" dirty="0"/>
        </a:p>
      </dsp:txBody>
      <dsp:txXfrm>
        <a:off x="5082037" y="1384755"/>
        <a:ext cx="3627767" cy="1813883"/>
      </dsp:txXfrm>
    </dsp:sp>
    <dsp:sp modelId="{A550ED7A-D3BB-40CD-AB43-86FA2FF9031B}">
      <dsp:nvSpPr>
        <dsp:cNvPr id="0" name=""/>
        <dsp:cNvSpPr/>
      </dsp:nvSpPr>
      <dsp:spPr>
        <a:xfrm rot="2142401">
          <a:off x="3462962" y="3831693"/>
          <a:ext cx="1787043" cy="48955"/>
        </a:xfrm>
        <a:custGeom>
          <a:avLst/>
          <a:gdLst/>
          <a:ahLst/>
          <a:cxnLst/>
          <a:rect l="0" t="0" r="0" b="0"/>
          <a:pathLst>
            <a:path>
              <a:moveTo>
                <a:pt x="0" y="24477"/>
              </a:moveTo>
              <a:lnTo>
                <a:pt x="1787043" y="24477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kern="1200"/>
        </a:p>
      </dsp:txBody>
      <dsp:txXfrm rot="2142401">
        <a:off x="4311807" y="3811495"/>
        <a:ext cx="89352" cy="89352"/>
      </dsp:txXfrm>
    </dsp:sp>
    <dsp:sp modelId="{5BEA34DA-2C9E-4E3B-BD49-86C5F539D1EC}">
      <dsp:nvSpPr>
        <dsp:cNvPr id="0" name=""/>
        <dsp:cNvSpPr/>
      </dsp:nvSpPr>
      <dsp:spPr>
        <a:xfrm>
          <a:off x="5082037" y="3470721"/>
          <a:ext cx="3627767" cy="181388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Kvasinky</a:t>
          </a:r>
          <a:endParaRPr lang="sk-SK" sz="6500" kern="1200" dirty="0"/>
        </a:p>
      </dsp:txBody>
      <dsp:txXfrm>
        <a:off x="5082037" y="3470721"/>
        <a:ext cx="3627767" cy="1813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8CA3-0207-4301-B3BB-B5716100D4F7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FCA4-1892-427F-9F9C-AFC9AD5AB6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0BFA9-D29F-4B76-8A8F-7BF3612F0052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A064-F5AA-4447-BEF0-2493CCF9F4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E192E-9456-488B-9C61-A3F07FC11F27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C5F12-6F25-4010-B8A1-346A34094CF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986E6-5E19-4E42-AC67-F916426AA854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498E7-132D-4612-9B9A-CF62E263A06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D62-F985-44FA-AE0E-5EDFA3864482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875A9-B56F-4C26-A106-BD2149BD00D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7E0A2-56E9-4470-A794-F315A4DC6310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54234-486E-4CAA-9102-BEB508D78B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505E1-DCC9-44DC-8511-9002C80B3059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12E7-61A0-477F-A5F4-9093BBDF26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2E31-9947-42DA-A53E-1145CA2D6A76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B55B3-26C4-4589-912A-5D0958257C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CF40C-0F82-442D-98A5-9C7EA1208B95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D06FA-2A3C-4F42-A09F-DDB5184B52D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9ED17-6E69-414F-8CBE-0A3E214C536E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F108-1DFE-4F5C-BB79-C6C920A7443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92ACA-1701-4EA5-954D-E1956BCECC86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B88D-A28A-4C01-A3C2-E1D6183CA5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16E7160-B0CB-46E7-BD59-58D7EB042F64}" type="datetimeFigureOut">
              <a:rPr lang="fr-FR"/>
              <a:pPr>
                <a:defRPr/>
              </a:pPr>
              <a:t>30/09/2018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EBDB1B-4351-40AA-B2FB-7D69A32BDC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vir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850467" cy="3290888"/>
          </a:xfrm>
          <a:prstGeom prst="rect">
            <a:avLst/>
          </a:prstGeom>
          <a:noFill/>
        </p:spPr>
      </p:pic>
      <p:pic>
        <p:nvPicPr>
          <p:cNvPr id="1028" name="Picture 4" descr="VÃ½sledok vyhÄ¾adÃ¡vania obrÃ¡zkov pre dopyt bakte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4012" y="3429000"/>
            <a:ext cx="6109988" cy="3429000"/>
          </a:xfrm>
          <a:prstGeom prst="rect">
            <a:avLst/>
          </a:prstGeom>
          <a:noFill/>
        </p:spPr>
      </p:pic>
      <p:pic>
        <p:nvPicPr>
          <p:cNvPr id="1030" name="Picture 6" descr="VÃ½sledok vyhÄ¾adÃ¡vania obrÃ¡zkov pre dopyt plesen"/>
          <p:cNvPicPr>
            <a:picLocks noChangeAspect="1" noChangeArrowheads="1"/>
          </p:cNvPicPr>
          <p:nvPr/>
        </p:nvPicPr>
        <p:blipFill>
          <a:blip r:embed="rId4"/>
          <a:srcRect l="26250" t="9850" r="17499" b="5722"/>
          <a:stretch>
            <a:fillRect/>
          </a:stretch>
        </p:blipFill>
        <p:spPr bwMode="auto">
          <a:xfrm>
            <a:off x="0" y="3357538"/>
            <a:ext cx="3500462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PARAZITICKÉ BAKTÉRIE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cudzopasia na živých organizmoch a získavajú z nich živiny</a:t>
            </a:r>
          </a:p>
          <a:p>
            <a:r>
              <a:rPr lang="sk-SK" dirty="0" smtClean="0"/>
              <a:t>spôsobujú nákazlivé ochorenia, napr. tuberkulózu, salmonelózu</a:t>
            </a:r>
            <a:endParaRPr lang="sk-SK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717032"/>
            <a:ext cx="3950180" cy="316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smtClean="0">
                <a:solidFill>
                  <a:srgbClr val="593B2A"/>
                </a:solidFill>
              </a:rPr>
              <a:t>B:HUBY</a:t>
            </a:r>
            <a:endParaRPr lang="sk-SK" b="1" dirty="0">
              <a:solidFill>
                <a:srgbClr val="593B2A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593B2A"/>
                </a:solidFill>
              </a:rPr>
              <a:t>v domácnostiach sa vyskytujú mikroskopické huby, niektoré sú užitočné, niektoré nežiaduce</a:t>
            </a:r>
            <a:endParaRPr lang="sk-SK" dirty="0">
              <a:solidFill>
                <a:srgbClr val="593B2A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2160240" cy="294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429000"/>
            <a:ext cx="32079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1520" y="188640"/>
          <a:ext cx="8712968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PLESNE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PAPLESEŇ  ŠTETKOVITÁ </a:t>
            </a:r>
            <a:r>
              <a:rPr lang="sk-SK" dirty="0" smtClean="0"/>
              <a:t>tvorí zelenkavé povlaky na chlebe, ovocí atď.</a:t>
            </a:r>
          </a:p>
          <a:p>
            <a:pPr marL="0" indent="0">
              <a:buNone/>
            </a:pPr>
            <a:r>
              <a:rPr lang="sk-SK" dirty="0" smtClean="0"/>
              <a:t>Využíva sa pri tvorbe antibiotík, pretože obmedzuje rast baktérií.</a:t>
            </a:r>
            <a:endParaRPr lang="sk-SK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29000"/>
            <a:ext cx="4176464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/>
              <a:t>PLESEŇ HLAVIČKATÁ </a:t>
            </a:r>
            <a:r>
              <a:rPr lang="sk-SK" dirty="0" smtClean="0"/>
              <a:t>vytvára biele povlaky na pokazenom ovocí, zelenine a pečive.</a:t>
            </a:r>
            <a:endParaRPr lang="sk-SK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5544616" cy="372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PLESNE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Niektoré plesne spôsobujú človeku nepríjemné plesňové ochorenia na koži a slizniciach.</a:t>
            </a:r>
          </a:p>
          <a:p>
            <a:r>
              <a:rPr lang="sk-SK" dirty="0" smtClean="0"/>
              <a:t>Niektoré plesne sa využívajú pri výrobe plesnivých syrov – Niva, Encián.</a:t>
            </a:r>
            <a:endParaRPr lang="sk-SK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93096"/>
            <a:ext cx="3024336" cy="226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717032"/>
            <a:ext cx="2160240" cy="281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baktérie pod mikroskop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11033"/>
          </a:xfrm>
          <a:prstGeom prst="rect">
            <a:avLst/>
          </a:prstGeom>
          <a:noFill/>
        </p:spPr>
      </p:pic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467544" y="1988840"/>
            <a:ext cx="8208912" cy="1470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3B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Mikroorganizmy žijúce s človekom</a:t>
            </a:r>
            <a:endParaRPr kumimoji="0" lang="fr-FR" sz="4400" b="1" i="0" u="none" strike="noStrike" kern="1200" cap="none" spc="0" normalizeH="0" baseline="0" noProof="0" dirty="0" smtClean="0">
              <a:ln>
                <a:noFill/>
              </a:ln>
              <a:solidFill>
                <a:srgbClr val="593B2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000" b="1" dirty="0" smtClean="0"/>
              <a:t>ATABÉKRI</a:t>
            </a:r>
            <a:endParaRPr lang="sk-SK" sz="6000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428596" y="2928934"/>
            <a:ext cx="8229600" cy="1143000"/>
          </a:xfrm>
          <a:prstGeom prst="rect">
            <a:avLst/>
          </a:prstGeom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EŇLPSE</a:t>
            </a:r>
            <a:endParaRPr kumimoji="0" lang="sk-SK" sz="6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00298" y="1714488"/>
            <a:ext cx="221567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BAKTÉRIA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2571736" y="4500570"/>
            <a:ext cx="141974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PLESEŇ</a:t>
            </a:r>
            <a:endParaRPr lang="sk-SK" sz="3200" dirty="0"/>
          </a:p>
        </p:txBody>
      </p:sp>
      <p:pic>
        <p:nvPicPr>
          <p:cNvPr id="1026" name="Picture 2" descr="Výsledok vyhľadávania obrázkov pre dopyt smajl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4181941"/>
            <a:ext cx="3571858" cy="2676059"/>
          </a:xfrm>
          <a:prstGeom prst="rect">
            <a:avLst/>
          </a:prstGeom>
          <a:noFill/>
        </p:spPr>
      </p:pic>
      <p:pic>
        <p:nvPicPr>
          <p:cNvPr id="8" name="Picture 2" descr="Výsledok vyhľadávania obrázkov pre dopyt smajli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500174"/>
            <a:ext cx="1729008" cy="1295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331640" y="188640"/>
            <a:ext cx="604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3B2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MIKROORGANIZMY</a:t>
            </a:r>
            <a:endParaRPr kumimoji="0" lang="fr-FR" sz="4400" b="1" i="0" u="none" strike="noStrike" kern="1200" cap="none" spc="0" normalizeH="0" baseline="0" noProof="0" dirty="0" smtClean="0">
              <a:ln>
                <a:noFill/>
              </a:ln>
              <a:solidFill>
                <a:srgbClr val="593B2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7544" y="1600200"/>
            <a:ext cx="80763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3B2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sú organizmy viditeľné len pod mikroskopom.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593B2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7"/>
            <a:ext cx="3384376" cy="306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861048"/>
            <a:ext cx="2016224" cy="26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8507" y="2276872"/>
            <a:ext cx="370549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593B2A"/>
                </a:solidFill>
              </a:rPr>
              <a:t>BAKTÉRIE</a:t>
            </a:r>
            <a:endParaRPr lang="fr-FR" b="1" dirty="0" smtClean="0">
              <a:solidFill>
                <a:srgbClr val="593B2A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571876"/>
            <a:ext cx="3523716" cy="280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Výsledok vyhľadávania obrázkov pre dopyt bakter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57298"/>
            <a:ext cx="5905500" cy="4429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ROZKLADNÉ BAKTÉRIE</a:t>
            </a:r>
            <a:endParaRPr lang="sk-SK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645024"/>
            <a:ext cx="30243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42" name="AutoShape 2" descr="Výsledok vyhľadávania obrázkov pre dopyt baktérie v hrubom čre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4" name="AutoShape 4" descr="Výsledok vyhľadávania obrázkov pre dopyt baktérie v hrubom čre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6" name="Picture 6" descr="Výsledok vyhľadávania obrázkov pre dopyt baktérie v hrubom čre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571612"/>
            <a:ext cx="4966275" cy="3714776"/>
          </a:xfrm>
          <a:prstGeom prst="rect">
            <a:avLst/>
          </a:prstGeom>
          <a:noFill/>
        </p:spPr>
      </p:pic>
      <p:pic>
        <p:nvPicPr>
          <p:cNvPr id="10248" name="Picture 8" descr="Výsledok vyhľadávania obrázkov pre dopyt baktérie v hrubom črev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928802"/>
            <a:ext cx="4762500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KVASNÉ BAKTÉRIE</a:t>
            </a:r>
            <a:endParaRPr lang="sk-SK" b="1" dirty="0"/>
          </a:p>
        </p:txBody>
      </p:sp>
      <p:pic>
        <p:nvPicPr>
          <p:cNvPr id="9218" name="Picture 2" descr="Výsledok vyhľadávania obrázkov pre dopyt kvasne bakte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3929050" cy="3929050"/>
          </a:xfrm>
          <a:prstGeom prst="rect">
            <a:avLst/>
          </a:prstGeom>
          <a:noFill/>
        </p:spPr>
      </p:pic>
      <p:pic>
        <p:nvPicPr>
          <p:cNvPr id="9220" name="Picture 4" descr="Výsledok vyhľadávania obrázkov pre dopyt jogu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159172"/>
            <a:ext cx="3696941" cy="2454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HĽUZKOVÉ BAKTÉRIE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žijú na koreňoch strukovín = fazuľa, hrach, bôb, sója</a:t>
            </a:r>
          </a:p>
          <a:p>
            <a:r>
              <a:rPr lang="sk-SK" dirty="0" smtClean="0"/>
              <a:t>viažu dusík zo vzduchu a obohacujú ním pôdu</a:t>
            </a:r>
            <a:endParaRPr lang="sk-SK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2976"/>
            <a:ext cx="32575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</Template>
  <TotalTime>158</TotalTime>
  <Words>148</Words>
  <Application>Microsoft Office PowerPoint</Application>
  <PresentationFormat>Prezentácia na obrazovke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102</vt:lpstr>
      <vt:lpstr>Snímka 1</vt:lpstr>
      <vt:lpstr>Snímka 2</vt:lpstr>
      <vt:lpstr>ATABÉKRI</vt:lpstr>
      <vt:lpstr>Snímka 4</vt:lpstr>
      <vt:lpstr>BAKTÉRIE</vt:lpstr>
      <vt:lpstr>Snímka 6</vt:lpstr>
      <vt:lpstr>ROZKLADNÉ BAKTÉRIE</vt:lpstr>
      <vt:lpstr>KVASNÉ BAKTÉRIE</vt:lpstr>
      <vt:lpstr>HĽUZKOVÉ BAKTÉRIE</vt:lpstr>
      <vt:lpstr>PARAZITICKÉ BAKTÉRIE</vt:lpstr>
      <vt:lpstr>B:HUBY</vt:lpstr>
      <vt:lpstr>Snímka 12</vt:lpstr>
      <vt:lpstr>PLESNE</vt:lpstr>
      <vt:lpstr>Snímka 14</vt:lpstr>
      <vt:lpstr>PLESNE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Mikroorganizmy žijúce s človekom</dc:title>
  <dc:creator>Lenka</dc:creator>
  <cp:lastModifiedBy>hp</cp:lastModifiedBy>
  <cp:revision>30</cp:revision>
  <dcterms:created xsi:type="dcterms:W3CDTF">2011-09-18T16:02:58Z</dcterms:created>
  <dcterms:modified xsi:type="dcterms:W3CDTF">2018-09-30T07:49:07Z</dcterms:modified>
</cp:coreProperties>
</file>