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19200" y="762000"/>
            <a:ext cx="6480048" cy="13868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smtClean="0"/>
              <a:t>opakovanie</a:t>
            </a:r>
            <a:endParaRPr lang="sk-SK" sz="7200" dirty="0"/>
          </a:p>
        </p:txBody>
      </p:sp>
      <p:pic>
        <p:nvPicPr>
          <p:cNvPr id="13314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179637"/>
            <a:ext cx="4525962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8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err="1" smtClean="0">
                <a:solidFill>
                  <a:schemeClr val="bg2"/>
                </a:solidFill>
              </a:rPr>
              <a:t>trógy</a:t>
            </a:r>
            <a:endParaRPr lang="sk-SK" b="1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590800" y="304800"/>
            <a:ext cx="22860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Bodrog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257800" y="304800"/>
            <a:ext cx="24384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neogén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1752600"/>
            <a:ext cx="25908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Patince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352800" y="1752600"/>
            <a:ext cx="2133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45720" rIns="4572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Modrý Kameň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5791200" y="1752600"/>
            <a:ext cx="2514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obec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533400" y="3048000"/>
            <a:ext cx="22860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príkrov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3200400" y="3048000"/>
            <a:ext cx="45720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Panónska</a:t>
            </a:r>
            <a:r>
              <a:rPr kumimoji="0" lang="sk-SK" sz="4600" b="1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panva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533400" y="4343400"/>
            <a:ext cx="23622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spraše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1"/>
          <p:cNvSpPr txBox="1">
            <a:spLocks/>
          </p:cNvSpPr>
          <p:nvPr/>
        </p:nvSpPr>
        <p:spPr>
          <a:xfrm>
            <a:off x="3276600" y="4343400"/>
            <a:ext cx="34290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splaveniny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Nadpis 1"/>
          <p:cNvSpPr txBox="1">
            <a:spLocks/>
          </p:cNvSpPr>
          <p:nvPr/>
        </p:nvSpPr>
        <p:spPr>
          <a:xfrm>
            <a:off x="7010400" y="4343400"/>
            <a:ext cx="18288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Devín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Nadpis 1"/>
          <p:cNvSpPr txBox="1">
            <a:spLocks/>
          </p:cNvSpPr>
          <p:nvPr/>
        </p:nvSpPr>
        <p:spPr>
          <a:xfrm>
            <a:off x="609600" y="5715000"/>
            <a:ext cx="25908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Gánovce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Nadpis 1"/>
          <p:cNvSpPr txBox="1">
            <a:spLocks/>
          </p:cNvSpPr>
          <p:nvPr/>
        </p:nvSpPr>
        <p:spPr>
          <a:xfrm>
            <a:off x="3581400" y="5715000"/>
            <a:ext cx="36576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1.Slovensko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08756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Vysvetlite rozdiely medzi 3 základnými typmi režimu odtoku riek Slovenska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457200" y="2967335"/>
            <a:ext cx="75438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600" dirty="0" smtClean="0"/>
              <a:t>Definujte pôdny typ, pôdny druh. Lokalizujte ich výskyt na Slovensku a posúďte z hľadiska úrodnosti.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files.geoped.sk/system_preview_detail_200007254-9c16c9d6d5-public/Slovensko%20obry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720298" cy="44958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04800" y="228600"/>
            <a:ext cx="381000" cy="548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 smtClean="0"/>
              <a:t>1</a:t>
            </a:r>
            <a:endParaRPr lang="sk-SK" sz="6000" dirty="0"/>
          </a:p>
        </p:txBody>
      </p:sp>
      <p:sp>
        <p:nvSpPr>
          <p:cNvPr id="6" name="Obdĺžnik 5"/>
          <p:cNvSpPr/>
          <p:nvPr/>
        </p:nvSpPr>
        <p:spPr>
          <a:xfrm>
            <a:off x="8534400" y="228600"/>
            <a:ext cx="381000" cy="548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 smtClean="0"/>
              <a:t>2</a:t>
            </a:r>
            <a:endParaRPr lang="sk-SK" sz="6000" dirty="0"/>
          </a:p>
        </p:txBody>
      </p:sp>
      <p:sp>
        <p:nvSpPr>
          <p:cNvPr id="7" name="Obdĺžnik 6"/>
          <p:cNvSpPr/>
          <p:nvPr/>
        </p:nvSpPr>
        <p:spPr>
          <a:xfrm>
            <a:off x="0" y="4648200"/>
            <a:ext cx="91440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81000" y="609600"/>
            <a:ext cx="9144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</TotalTime>
  <Words>41</Words>
  <PresentationFormat>Prezentácia na obrazovke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Technický</vt:lpstr>
      <vt:lpstr>opakovanie</vt:lpstr>
      <vt:lpstr>trógy</vt:lpstr>
      <vt:lpstr>Vysvetlite rozdiely medzi 3 základnými typmi režimu odtoku riek Slovenska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3</cp:revision>
  <dcterms:created xsi:type="dcterms:W3CDTF">2019-02-14T17:16:33Z</dcterms:created>
  <dcterms:modified xsi:type="dcterms:W3CDTF">2019-02-14T17:28:30Z</dcterms:modified>
</cp:coreProperties>
</file>