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522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423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87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44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31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82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90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209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26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835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799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2640-DD4B-4000-93F1-EB2254D81583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7D30-D4D0-4011-BF9B-63FA5A2448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55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7200" dirty="0" smtClean="0">
                <a:solidFill>
                  <a:srgbClr val="FF0000"/>
                </a:solidFill>
              </a:rPr>
              <a:t>Čo všetko už vieme </a:t>
            </a:r>
            <a:r>
              <a:rPr lang="sk-SK" sz="7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sk-SK" sz="7200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84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65" t="21715" r="18686" b="9283"/>
          <a:stretch/>
        </p:blipFill>
        <p:spPr>
          <a:xfrm>
            <a:off x="475749" y="365125"/>
            <a:ext cx="10742711" cy="63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3" t="21715" r="18185" b="7402"/>
          <a:stretch/>
        </p:blipFill>
        <p:spPr>
          <a:xfrm>
            <a:off x="545909" y="133114"/>
            <a:ext cx="10440538" cy="64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68" t="25164" r="14173" b="8343"/>
          <a:stretch/>
        </p:blipFill>
        <p:spPr>
          <a:xfrm>
            <a:off x="368489" y="244025"/>
            <a:ext cx="11573301" cy="62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59" t="23910" r="18853" b="9283"/>
          <a:stretch/>
        </p:blipFill>
        <p:spPr>
          <a:xfrm>
            <a:off x="838200" y="365125"/>
            <a:ext cx="10803340" cy="59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2734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Širokouhlá</PresentationFormat>
  <Paragraphs>1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Motív Office</vt:lpstr>
      <vt:lpstr>Čo všetko už vieme 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Skola</dc:creator>
  <cp:lastModifiedBy>Skola</cp:lastModifiedBy>
  <cp:revision>2</cp:revision>
  <dcterms:created xsi:type="dcterms:W3CDTF">2021-11-30T15:03:16Z</dcterms:created>
  <dcterms:modified xsi:type="dcterms:W3CDTF">2021-11-30T15:07:04Z</dcterms:modified>
</cp:coreProperties>
</file>