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278" r:id="rId2"/>
    <p:sldId id="259" r:id="rId3"/>
    <p:sldId id="27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84C0F6-E39C-454D-A444-CB1888342E27}">
          <p14:sldIdLst>
            <p14:sldId id="278"/>
            <p14:sldId id="259"/>
          </p14:sldIdLst>
        </p14:section>
        <p14:section name="Untitled Section" id="{25BCC05D-192D-4423-86F4-41BA2DC52E70}">
          <p14:sldIdLst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citel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Tmavý štýl 1 - zvýrazneni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72" d="100"/>
          <a:sy n="72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42E4-F58B-4CC5-B17C-243AE1BCB334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6B048-93DD-4B14-9C06-47C965C96A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6162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BE189-EA4A-4EF2-98B6-98D2415C4BFF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E147B-AF47-4CEB-BAB5-16A175221F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339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6A63-9D6C-45A6-8732-1506422AC1F5}" type="datetimeFigureOut">
              <a:rPr lang="sk-SK" smtClean="0"/>
              <a:pPr/>
              <a:t>20.8.2017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3529-6A8C-4AE4-9824-05AC1B03CF9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Rodina – ako hovoriť s učiteľom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dirty="0" smtClean="0"/>
              <a:t>Prezentácia výchovného poradcu školy </a:t>
            </a:r>
            <a:endParaRPr lang="sk-SK" dirty="0"/>
          </a:p>
          <a:p>
            <a:pPr marL="0" indent="0" algn="ctr">
              <a:buNone/>
            </a:pPr>
            <a:endParaRPr lang="sk-SK" dirty="0" smtClean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 smtClean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dirty="0" smtClean="0"/>
              <a:t>Mgr. </a:t>
            </a:r>
            <a:r>
              <a:rPr lang="sk-SK" smtClean="0"/>
              <a:t>Kamila Blahovská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55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Rodina  - ako hovoriť s učiteľom</a:t>
            </a:r>
            <a:endParaRPr lang="sk-SK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Delenie rodičov podľa postojov ku škole:</a:t>
            </a:r>
          </a:p>
          <a:p>
            <a:pPr>
              <a:buFontTx/>
              <a:buChar char="-"/>
            </a:pPr>
            <a:r>
              <a:rPr lang="sk-SK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rodičia bezproblémových detí 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výborným prospechom    (komunikácia s učiteľmi je pravidelná, pomáhajú  škole)</a:t>
            </a:r>
          </a:p>
          <a:p>
            <a:pPr>
              <a:buFontTx/>
              <a:buChar char="-"/>
            </a:pPr>
            <a:r>
              <a:rPr lang="sk-SK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rodičia, ktorí vynaložia značné úsilie pri príprave 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k-SK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dieťaťa na vyučovanie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aby dosahovalo dobrý </a:t>
            </a:r>
          </a:p>
          <a:p>
            <a:pPr marL="0" indent="0">
              <a:buNone/>
            </a:pPr>
            <a:r>
              <a:rPr lang="sk-SK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prospech (komunikácia </a:t>
            </a:r>
            <a:r>
              <a:rPr lang="sk-SK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učiteľmi je pravidelná, </a:t>
            </a:r>
            <a:endParaRPr lang="sk-SK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pomáhajú  </a:t>
            </a:r>
            <a:r>
              <a:rPr lang="sk-SK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škole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sk-SK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rodičia žiakov so slabším prospechom 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komunikácia s </a:t>
            </a:r>
            <a:endParaRPr lang="sk-SK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učiteľmi </a:t>
            </a:r>
            <a:r>
              <a:rPr lang="sk-SK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pravidelná, 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pomáhajú  škole, ale pri </a:t>
            </a:r>
          </a:p>
          <a:p>
            <a:pPr marL="0" indent="0">
              <a:buNone/>
            </a:pPr>
            <a:r>
              <a:rPr lang="sk-SK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príprave na vyučovanie nevedia deťom pomôcť)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(nekomunikujú s učiteľmi, a väčšinou majú i na svoje </a:t>
            </a:r>
          </a:p>
          <a:p>
            <a:pPr marL="0" indent="0">
              <a:buNone/>
            </a:pPr>
            <a:r>
              <a:rPr lang="sk-SK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školské roky zlé spomienky)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b="1" dirty="0" smtClean="0">
              <a:solidFill>
                <a:schemeClr val="tx1">
                  <a:lumMod val="95000"/>
                  <a:lumOff val="5000"/>
                </a:schemeClr>
              </a:solidFill>
              <a:latin typeface="Curlz MT" pitchFamily="82" charset="0"/>
            </a:endParaRPr>
          </a:p>
          <a:p>
            <a:pPr marL="0" indent="0">
              <a:buNone/>
            </a:pP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latin typeface="Curlz MT" pitchFamily="82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1571604" y="3929066"/>
            <a:ext cx="6400800" cy="69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odnadpis 2"/>
          <p:cNvSpPr txBox="1">
            <a:spLocks/>
          </p:cNvSpPr>
          <p:nvPr/>
        </p:nvSpPr>
        <p:spPr>
          <a:xfrm>
            <a:off x="1285852" y="5357826"/>
            <a:ext cx="6400800" cy="121444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Rodina  - ako hovoriť s učiteľom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2400" dirty="0" smtClean="0"/>
              <a:t> </a:t>
            </a:r>
            <a:r>
              <a:rPr lang="sk-SK" sz="3000" b="1" u="sng" dirty="0" smtClean="0"/>
              <a:t>4. </a:t>
            </a:r>
            <a:r>
              <a:rPr lang="sk-SK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rodičia najproblémovejších žiakov </a:t>
            </a:r>
            <a:r>
              <a:rPr lang="sk-SK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(komunikácia je  takmer žiadna, ak komunikujú, tak často až arogantne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0" indent="0">
              <a:buNone/>
            </a:pP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 algn="ctr">
              <a:buNone/>
            </a:pPr>
            <a:r>
              <a:rPr lang="sk-SK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Čo robiť, aby bol  rozhovor učiteľ a rodič úspešný?                                    </a:t>
            </a:r>
            <a:endParaRPr lang="sk-S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Rodina  - ako hovoriť s učiteľom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Pokojná atmosféra a vzájomná úcta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Úprimný záujem o dieťa – obojstranne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Zhoda v názore ako dieťaťu pomôcť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Ochota spolupracovať s učiteľom a prijať jeho rady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Rešpektovanie skúseností učiteľa v práci s dieťaťom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Dohovor o spoločnom postupe a kontrole dosiahnutých výsledkov, učiteľ môže napr. navrhnúť, ako majú rodičia organizovať prípravu dieťaťa na vyučovanie, ktoré časti učiva sa má doučiť, za aký čas a kedy ho učiteľ vyskúša...</a:t>
            </a:r>
          </a:p>
          <a:p>
            <a:pPr marL="0" indent="0">
              <a:buNone/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876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Rodina  - ako hovoriť s učiteľom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Nezabudnite!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Dieťaťu pomôžete, ak učiteľ zistí, že si ho vážite a spolupráca s vami sa javí seriózne. Nestačí však urobiť dojem, ale v príprave dieťaťa treba podľa pokynov pokračovať a vydržať dovtedy, kým sa dostavia  úspechy.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Rodina  - ako hovoriť s učiteľom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ešte zopár dobrých rád pre rodičov: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1.Venujte sa dieťaťu pri príprave na vyučovanie sústavne od začiatku školského  roka.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Rozprávajte sa s ním o jeho problémoch a riešte ich hneď.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Informujte sa priebežne o prospechu dieťaťa najmä v tých predmetoch, ktoré mu robia ťažkosti.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Usilujte sa o dobrý vzťah s triednym učiteľom.</a:t>
            </a: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Vždy riešte problém najprv s príslušným učiteľom a až potom sa obracajte so svojimi pripomienkami na ďalších pedagógov a vedenie školy.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Tiež treba zvážiť, či ide o začínajúceho pedagóga alebo rutinovaného pedagóga. </a:t>
            </a:r>
          </a:p>
        </p:txBody>
      </p:sp>
    </p:spTree>
    <p:extLst>
      <p:ext uri="{BB962C8B-B14F-4D97-AF65-F5344CB8AC3E}">
        <p14:creationId xmlns:p14="http://schemas.microsoft.com/office/powerpoint/2010/main" val="9227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Rodina  - ako hovoriť s učiteľom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sk-SK" sz="17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sk-SK" sz="1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Komunikácia, umenie hovoriť jeden s druhým, vyjadriť, čo cítime alebo čo si </a:t>
            </a:r>
            <a:r>
              <a:rPr lang="sk-SK" sz="17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myslíme</a:t>
            </a:r>
            <a:r>
              <a:rPr lang="sk-SK" sz="1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povedať to jasne, počúvať to, čo hovorí ten </a:t>
            </a:r>
            <a:r>
              <a:rPr lang="sk-SK" sz="17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druhý, </a:t>
            </a:r>
            <a:r>
              <a:rPr lang="sk-SK" sz="1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uisťovať sa, že sme počuli správne, je podľa všetkého najdôležitejšia schopnosť na uchovanie a vytvorenie </a:t>
            </a:r>
            <a:r>
              <a:rPr lang="sk-SK" sz="17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korektných  </a:t>
            </a:r>
            <a:r>
              <a:rPr lang="sk-SK" sz="1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vzťahov.“</a:t>
            </a:r>
          </a:p>
          <a:p>
            <a:pPr marL="0" indent="0" algn="just">
              <a:buNone/>
            </a:pPr>
            <a:r>
              <a:rPr lang="sk-SK" sz="1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17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1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466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Curlz MT</vt:lpstr>
      <vt:lpstr>Times New Roman</vt:lpstr>
      <vt:lpstr>Motív Office</vt:lpstr>
      <vt:lpstr>Rodina – ako hovoriť s učiteľom</vt:lpstr>
      <vt:lpstr>Rodina  - ako hovoriť s učiteľom</vt:lpstr>
      <vt:lpstr>Rodina  - ako hovoriť s učiteľom</vt:lpstr>
      <vt:lpstr>Rodina  - ako hovoriť s učiteľom</vt:lpstr>
      <vt:lpstr>Rodina  - ako hovoriť s učiteľom</vt:lpstr>
      <vt:lpstr>Rodina  - ako hovoriť s učiteľom</vt:lpstr>
      <vt:lpstr>Rodina  - ako hovoriť s učiteľom</vt:lpstr>
    </vt:vector>
  </TitlesOfParts>
  <Company>Gymnázium Gelnica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Potulky po Orave</dc:title>
  <dc:creator>Ucitel</dc:creator>
  <cp:lastModifiedBy>Samuel Blahovský</cp:lastModifiedBy>
  <cp:revision>121</cp:revision>
  <dcterms:created xsi:type="dcterms:W3CDTF">2012-04-29T19:00:26Z</dcterms:created>
  <dcterms:modified xsi:type="dcterms:W3CDTF">2017-08-20T15:22:11Z</dcterms:modified>
</cp:coreProperties>
</file>