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2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C655-1901-4ABD-90F3-34EEA7CD7957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DD332-3839-4F81-9037-9D78E66ADBC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DD332-3839-4F81-9037-9D78E66ADBC1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32768A7-A143-449E-A006-782146EF96EC}" type="datetimeFigureOut">
              <a:rPr lang="sk-SK" smtClean="0"/>
              <a:pPr/>
              <a:t>25. 5. 2017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FE48FB6-352A-463A-908D-A143DB657B3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428728" y="0"/>
            <a:ext cx="7410472" cy="3000396"/>
          </a:xfrm>
        </p:spPr>
        <p:txBody>
          <a:bodyPr>
            <a:normAutofit fontScale="90000"/>
          </a:bodyPr>
          <a:lstStyle/>
          <a:p>
            <a:pPr algn="ctr"/>
            <a:r>
              <a:rPr lang="sk-SK" sz="6700" b="1" u="sng" dirty="0" smtClean="0">
                <a:solidFill>
                  <a:srgbClr val="FF0000"/>
                </a:solidFill>
              </a:rPr>
              <a:t>Ústavný vývoj ČSR                    do roku 1989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obrázek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500306"/>
            <a:ext cx="4181475" cy="398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1143000"/>
          </a:xfrm>
        </p:spPr>
        <p:txBody>
          <a:bodyPr>
            <a:normAutofit/>
          </a:bodyPr>
          <a:lstStyle/>
          <a:p>
            <a:r>
              <a:rPr lang="sk-SK" sz="3300" u="sng" dirty="0" smtClean="0">
                <a:solidFill>
                  <a:srgbClr val="FF0000"/>
                </a:solidFill>
              </a:rPr>
              <a:t>1968-Ústavný zákon o Československej federácii</a:t>
            </a:r>
            <a:endParaRPr lang="sk-SK" sz="3300" u="sng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1357298"/>
            <a:ext cx="7498080" cy="5124472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Bol vydaný Národným zhromaždením Československej socialistickej republiky dňa 27.10.1968.</a:t>
            </a:r>
          </a:p>
          <a:p>
            <a:r>
              <a:rPr lang="sk-SK" dirty="0" smtClean="0"/>
              <a:t>Československá socialistická republika bola transformovaná na federáciu, zmenená bola štruktúra vlády a zriadená Česká socialistická republika a Slovenská socialistická republika ako časti federácie, štátnou ideológiou bol marxizmus-leninizmus...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357166"/>
            <a:ext cx="7498080" cy="2266952"/>
          </a:xfrm>
        </p:spPr>
        <p:txBody>
          <a:bodyPr/>
          <a:lstStyle/>
          <a:p>
            <a:r>
              <a:rPr lang="sk-SK" dirty="0" smtClean="0"/>
              <a:t>Po roku </a:t>
            </a:r>
            <a:r>
              <a:rPr lang="sk-SK" u="sng" dirty="0" smtClean="0"/>
              <a:t>1989</a:t>
            </a:r>
            <a:r>
              <a:rPr lang="sk-SK" dirty="0" smtClean="0"/>
              <a:t> ďalej platila ústava z roku 1960, len z nej boli vypustené niektoré články(</a:t>
            </a:r>
            <a:r>
              <a:rPr lang="sk-SK" dirty="0" err="1" smtClean="0"/>
              <a:t>napr.o</a:t>
            </a:r>
            <a:r>
              <a:rPr lang="sk-SK" dirty="0" smtClean="0"/>
              <a:t> vedúcej úlohe KSČ, vypustenie ideológie...)</a:t>
            </a:r>
          </a:p>
          <a:p>
            <a:endParaRPr lang="sk-SK" dirty="0"/>
          </a:p>
        </p:txBody>
      </p:sp>
      <p:pic>
        <p:nvPicPr>
          <p:cNvPr id="4" name="obrázek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2857496"/>
            <a:ext cx="542928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78980" y="5715000"/>
            <a:ext cx="3565020" cy="1143000"/>
          </a:xfrm>
        </p:spPr>
        <p:txBody>
          <a:bodyPr>
            <a:normAutofit/>
          </a:bodyPr>
          <a:lstStyle/>
          <a:p>
            <a:endParaRPr lang="sk-SK" sz="3300" dirty="0">
              <a:solidFill>
                <a:schemeClr val="tx1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57224" y="1643050"/>
            <a:ext cx="8572560" cy="1214446"/>
          </a:xfrm>
        </p:spPr>
        <p:txBody>
          <a:bodyPr>
            <a:normAutofit fontScale="92500"/>
          </a:bodyPr>
          <a:lstStyle/>
          <a:p>
            <a:r>
              <a:rPr lang="sk-SK" sz="6000" dirty="0" smtClean="0">
                <a:solidFill>
                  <a:srgbClr val="FF0000"/>
                </a:solidFill>
              </a:rPr>
              <a:t>Ďakujem za pozornosť...</a:t>
            </a:r>
            <a:endParaRPr lang="sk-SK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0"/>
            <a:ext cx="7498080" cy="2000264"/>
          </a:xfrm>
        </p:spPr>
        <p:txBody>
          <a:bodyPr>
            <a:normAutofit/>
          </a:bodyPr>
          <a:lstStyle/>
          <a:p>
            <a:r>
              <a:rPr lang="sk-SK" sz="3300" b="1" u="sng" dirty="0" smtClean="0">
                <a:solidFill>
                  <a:srgbClr val="FF0000"/>
                </a:solidFill>
              </a:rPr>
              <a:t>Jednotlivé etapy ústavného vývoja a ich najdôležitejšie ústavy 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1428736"/>
            <a:ext cx="7498080" cy="4800600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1.</a:t>
            </a:r>
            <a:r>
              <a:rPr lang="sk-SK" dirty="0" smtClean="0"/>
              <a:t>od roku 1918(vznik ČSR) do roku 1945 - (1920-Ústava ČSR)                                                                                                              </a:t>
            </a:r>
            <a:r>
              <a:rPr lang="sk-SK" b="1" dirty="0" smtClean="0"/>
              <a:t>2.</a:t>
            </a:r>
            <a:r>
              <a:rPr lang="sk-SK" dirty="0" smtClean="0"/>
              <a:t>od roku 1945 do roku 1948 - (1948-Ústava ČSR)                                                                                                                              </a:t>
            </a:r>
            <a:r>
              <a:rPr lang="sk-SK" b="1" dirty="0" smtClean="0"/>
              <a:t>3.</a:t>
            </a:r>
            <a:r>
              <a:rPr lang="sk-SK" dirty="0" smtClean="0"/>
              <a:t>od roku 1948 do roku 1960 - (1960-Ústava Československej socialistickej republiky)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sk-SK" b="1" dirty="0" smtClean="0"/>
              <a:t>4.</a:t>
            </a:r>
            <a:r>
              <a:rPr lang="sk-SK" dirty="0" smtClean="0"/>
              <a:t>od roku 1960 do roku 1992 - (1968-Ústavný zákon o Československej federácii)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0"/>
            <a:ext cx="7498080" cy="4800600"/>
          </a:xfrm>
        </p:spPr>
        <p:txBody>
          <a:bodyPr/>
          <a:lstStyle/>
          <a:p>
            <a:r>
              <a:rPr lang="sk-SK" b="1" dirty="0" smtClean="0"/>
              <a:t>5.</a:t>
            </a:r>
            <a:r>
              <a:rPr lang="sk-SK" dirty="0" smtClean="0"/>
              <a:t>od roku 1992 až po súčasnosť - (1992-Ústavný zákon o rozpade Československej federácii ,                                                                                  17.7.1992-prijatá deklarácia SNR o zvrchovanosti SR, 1.9.1992-Ústava SR, 16.december.1992-Ústava ČR, 1.1.1993-samostatný štát, 2002-2004-Ústava SR bola novelizovaná do takej podoby akú poznáme teraz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0"/>
            <a:ext cx="3350706" cy="1143000"/>
          </a:xfrm>
        </p:spPr>
        <p:txBody>
          <a:bodyPr>
            <a:normAutofit/>
          </a:bodyPr>
          <a:lstStyle/>
          <a:p>
            <a:r>
              <a:rPr lang="sk-SK" sz="3300" u="sng" dirty="0" smtClean="0">
                <a:solidFill>
                  <a:srgbClr val="FF0000"/>
                </a:solidFill>
              </a:rPr>
              <a:t>1920-Ústava ČSR</a:t>
            </a:r>
            <a:endParaRPr lang="sk-SK" sz="3300" u="sng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928670"/>
            <a:ext cx="7498080" cy="4195778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Vznik ČSR:28.10.1918</a:t>
            </a:r>
          </a:p>
          <a:p>
            <a:r>
              <a:rPr lang="sk-SK" dirty="0" smtClean="0"/>
              <a:t>Ústava ČSR bola prijatá 29.2.1920 Dočasným Národným zhromaždením, oficiálne bola nazývaná ako Ústavná listina Československej republiky, platnosť nadobudla 6.3.1920, pozostávala zo Slávnostnej preambuly,                        </a:t>
            </a:r>
            <a:r>
              <a:rPr lang="sk-SK" dirty="0" err="1" smtClean="0"/>
              <a:t>Uvodzovacieho</a:t>
            </a:r>
            <a:r>
              <a:rPr lang="sk-SK" dirty="0" smtClean="0"/>
              <a:t> zákona                                                               a 6 hláv...</a:t>
            </a:r>
            <a:endParaRPr lang="sk-SK" dirty="0"/>
          </a:p>
        </p:txBody>
      </p:sp>
      <p:pic>
        <p:nvPicPr>
          <p:cNvPr id="4" name="obrázek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5" y="3857629"/>
            <a:ext cx="3643306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214290"/>
            <a:ext cx="7498080" cy="480060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Zakotvovala vznik republiky, ČSR je definovaná ako demokratická republika, hlavou republiky bol prezident...</a:t>
            </a:r>
          </a:p>
          <a:p>
            <a:r>
              <a:rPr lang="sk-SK" dirty="0" smtClean="0"/>
              <a:t>Preambula vychádzala zo vzoru ústavy Spojených štátov amerických a začína slovami „My národ československý“</a:t>
            </a:r>
          </a:p>
          <a:p>
            <a:r>
              <a:rPr lang="sk-SK" dirty="0" smtClean="0"/>
              <a:t>Umožňovala všeobecné volebné právo...</a:t>
            </a:r>
          </a:p>
          <a:p>
            <a:r>
              <a:rPr lang="sk-SK" dirty="0" smtClean="0"/>
              <a:t>Návrh bol vypracovaný politikmi, právnikmi a medzi nich patril aj </a:t>
            </a:r>
            <a:r>
              <a:rPr lang="sk-SK" dirty="0" err="1" smtClean="0"/>
              <a:t>T.G.Masaryk</a:t>
            </a:r>
            <a:r>
              <a:rPr lang="sk-SK" dirty="0" smtClean="0"/>
              <a:t>...</a:t>
            </a:r>
            <a:endParaRPr lang="sk-SK" dirty="0"/>
          </a:p>
        </p:txBody>
      </p:sp>
      <p:pic>
        <p:nvPicPr>
          <p:cNvPr id="1026" name="Picture 2" descr="E:\Autoškola\Masary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570" y="4467225"/>
            <a:ext cx="3048008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71538" y="0"/>
            <a:ext cx="7498080" cy="1285860"/>
          </a:xfrm>
        </p:spPr>
        <p:txBody>
          <a:bodyPr>
            <a:normAutofit/>
          </a:bodyPr>
          <a:lstStyle/>
          <a:p>
            <a:r>
              <a:rPr lang="sk-SK" sz="3300" dirty="0" smtClean="0">
                <a:solidFill>
                  <a:srgbClr val="FF0000"/>
                </a:solidFill>
              </a:rPr>
              <a:t>Osobitná etapa v rámci existencie prvej ČSR</a:t>
            </a:r>
            <a:endParaRPr lang="sk-SK" sz="3300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1142984"/>
            <a:ext cx="7498080" cy="2909894"/>
          </a:xfrm>
        </p:spPr>
        <p:txBody>
          <a:bodyPr/>
          <a:lstStyle/>
          <a:p>
            <a:r>
              <a:rPr lang="sk-SK" dirty="0" smtClean="0"/>
              <a:t>14.3.1939-vytvorený slovenský štát</a:t>
            </a:r>
          </a:p>
          <a:p>
            <a:r>
              <a:rPr lang="sk-SK" dirty="0" smtClean="0"/>
              <a:t>15.3.1939-protektorát Čechy a Morava</a:t>
            </a:r>
          </a:p>
          <a:p>
            <a:r>
              <a:rPr lang="sk-SK" dirty="0" smtClean="0"/>
              <a:t>16.3.1939-vyhlásený protektorát Čechy a Morava</a:t>
            </a:r>
          </a:p>
          <a:p>
            <a:r>
              <a:rPr lang="sk-SK" dirty="0" smtClean="0"/>
              <a:t>21.7.1939-prijatá ústava SR</a:t>
            </a:r>
            <a:endParaRPr lang="sk-SK" dirty="0"/>
          </a:p>
        </p:txBody>
      </p:sp>
      <p:pic>
        <p:nvPicPr>
          <p:cNvPr id="5" name="obrázek 2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4071942"/>
            <a:ext cx="321469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2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3143248"/>
            <a:ext cx="2847981" cy="3429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0"/>
            <a:ext cx="3850772" cy="1143000"/>
          </a:xfrm>
        </p:spPr>
        <p:txBody>
          <a:bodyPr>
            <a:normAutofit/>
          </a:bodyPr>
          <a:lstStyle/>
          <a:p>
            <a:r>
              <a:rPr lang="sk-SK" sz="3300" u="sng" dirty="0" smtClean="0">
                <a:solidFill>
                  <a:srgbClr val="FF0000"/>
                </a:solidFill>
              </a:rPr>
              <a:t>1948-Ústava ČSR</a:t>
            </a:r>
            <a:endParaRPr lang="sk-SK" sz="3300" u="sng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1000108"/>
            <a:ext cx="7498080" cy="4800600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Ústava ČSR bola prijatá 9.5.1948 Ústavodarným národným zhromaždením...</a:t>
            </a:r>
          </a:p>
          <a:p>
            <a:r>
              <a:rPr lang="sk-SK" dirty="0" smtClean="0"/>
              <a:t>Deklarovala „víťazstvo robotníckej triedy“ ,definovala ČSR ako „ľudovodemokratický štát“, položila základy socializmu, zakotvovala existenciu slovenských orgánov s obmedzenou autonómiou a žiadne české orgány, povoľovala existenciu podnikov...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00100" y="214290"/>
            <a:ext cx="7498080" cy="1143000"/>
          </a:xfrm>
        </p:spPr>
        <p:txBody>
          <a:bodyPr>
            <a:normAutofit/>
          </a:bodyPr>
          <a:lstStyle/>
          <a:p>
            <a:r>
              <a:rPr lang="sk-SK" sz="3300" u="sng" dirty="0" smtClean="0">
                <a:solidFill>
                  <a:srgbClr val="FF0000"/>
                </a:solidFill>
              </a:rPr>
              <a:t>1960-Ústava Československej socialistickej republiky </a:t>
            </a:r>
            <a:endParaRPr lang="sk-SK" sz="3300" u="sng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1357298"/>
            <a:ext cx="7498080" cy="376715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Nazývaná ako Socialistická ústava, návrh ústavy predložil ústredný výbor Komunistickej strany ČSR a v dňoch 5.-7.7.1960 schválila návrh konferencia KSČ.</a:t>
            </a:r>
          </a:p>
          <a:p>
            <a:r>
              <a:rPr lang="sk-SK" dirty="0" smtClean="0"/>
              <a:t>Ústava bola prijatá 11.7.1960 Národným zákonom a tým účinnosť ústavy z roku 1948 prestala platiť.</a:t>
            </a:r>
          </a:p>
          <a:p>
            <a:endParaRPr lang="sk-SK" dirty="0"/>
          </a:p>
        </p:txBody>
      </p:sp>
      <p:pic>
        <p:nvPicPr>
          <p:cNvPr id="4" name="obrázek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04" y="4500570"/>
            <a:ext cx="3000396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0100" y="285728"/>
            <a:ext cx="7498080" cy="2052638"/>
          </a:xfrm>
        </p:spPr>
        <p:txBody>
          <a:bodyPr>
            <a:normAutofit fontScale="92500"/>
          </a:bodyPr>
          <a:lstStyle/>
          <a:p>
            <a:r>
              <a:rPr lang="sk-SK" dirty="0" smtClean="0"/>
              <a:t>Realizovala prechod od parlamentarizmu k jednote štátnej moci, ukončila obdobie ľudovej demokracie, skladala sa z deviatich hláv...</a:t>
            </a:r>
            <a:endParaRPr lang="sk-SK" dirty="0"/>
          </a:p>
        </p:txBody>
      </p:sp>
      <p:pic>
        <p:nvPicPr>
          <p:cNvPr id="5" name="obrázek 1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357430"/>
            <a:ext cx="4071966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ek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4071942"/>
            <a:ext cx="23431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Občiansky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</TotalTime>
  <Words>345</Words>
  <Application>Microsoft Office PowerPoint</Application>
  <PresentationFormat>Prezentácia na obrazovke (4:3)</PresentationFormat>
  <Paragraphs>29</Paragraphs>
  <Slides>12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Slnovrat</vt:lpstr>
      <vt:lpstr>Ústavný vývoj ČSR                    do roku 1989 </vt:lpstr>
      <vt:lpstr>Jednotlivé etapy ústavného vývoja a ich najdôležitejšie ústavy   </vt:lpstr>
      <vt:lpstr>Prezentácia programu PowerPoint</vt:lpstr>
      <vt:lpstr>1920-Ústava ČSR</vt:lpstr>
      <vt:lpstr>Prezentácia programu PowerPoint</vt:lpstr>
      <vt:lpstr>Osobitná etapa v rámci existencie prvej ČSR</vt:lpstr>
      <vt:lpstr>1948-Ústava ČSR</vt:lpstr>
      <vt:lpstr>1960-Ústava Československej socialistickej republiky </vt:lpstr>
      <vt:lpstr>Prezentácia programu PowerPoint</vt:lpstr>
      <vt:lpstr>1968-Ústavný zákon o Československej federácii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Ústavný vývoj ČSR                    do roku 1989</dc:title>
  <dc:creator>Barbora</dc:creator>
  <cp:lastModifiedBy>Raduz</cp:lastModifiedBy>
  <cp:revision>13</cp:revision>
  <dcterms:created xsi:type="dcterms:W3CDTF">2011-05-22T11:13:03Z</dcterms:created>
  <dcterms:modified xsi:type="dcterms:W3CDTF">2017-05-25T17:15:25Z</dcterms:modified>
</cp:coreProperties>
</file>