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4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13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67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09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2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1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41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872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8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4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0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727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8067" y="182130"/>
            <a:ext cx="7772400" cy="1470025"/>
          </a:xfrm>
        </p:spPr>
        <p:txBody>
          <a:bodyPr/>
          <a:lstStyle/>
          <a:p>
            <a:r>
              <a:rPr lang="sk-SK" dirty="0" smtClean="0"/>
              <a:t>Človek využíva železo</a:t>
            </a:r>
            <a:endParaRPr lang="sk-SK" dirty="0"/>
          </a:p>
        </p:txBody>
      </p:sp>
      <p:sp>
        <p:nvSpPr>
          <p:cNvPr id="4" name="AutoShape 4" descr="AUTOR: Pavelka Já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5" name="AutoShape 6" descr="AUTOR: Pavelka Já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6" name="AutoShape 8" descr="AUTOR: Pavelka Já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7" name="AutoShape 10" descr="AUTOR: Pavelka Já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1035" name="Picture 11" descr="C:\Users\Janko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3" y="1556792"/>
            <a:ext cx="8336971" cy="51125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Železo z nebies. Tutanchamónova neobyčajná dýka je z kovu mimozemského  pôvod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35444"/>
            <a:ext cx="3744416" cy="25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Doba železná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412776"/>
            <a:ext cx="8579296" cy="4525963"/>
          </a:xfrm>
        </p:spPr>
        <p:txBody>
          <a:bodyPr/>
          <a:lstStyle/>
          <a:p>
            <a:r>
              <a:rPr lang="sk-SK" dirty="0" smtClean="0"/>
              <a:t>Trvala od rokov 800 p. n. l (</a:t>
            </a:r>
            <a:r>
              <a:rPr lang="sk-SK" dirty="0" err="1" smtClean="0"/>
              <a:t>pr</a:t>
            </a:r>
            <a:r>
              <a:rPr lang="sk-SK" dirty="0" smtClean="0"/>
              <a:t>. Kristom) do roku 0</a:t>
            </a:r>
          </a:p>
          <a:p>
            <a:r>
              <a:rPr lang="sk-SK" dirty="0" smtClean="0"/>
              <a:t>Základným materiálom bolo železo.</a:t>
            </a:r>
          </a:p>
          <a:p>
            <a:endParaRPr lang="sk-SK" dirty="0"/>
          </a:p>
          <a:p>
            <a:r>
              <a:rPr lang="sk-SK" dirty="0" smtClean="0"/>
              <a:t>Delila sa na:</a:t>
            </a:r>
          </a:p>
          <a:p>
            <a:pPr marL="0" indent="0">
              <a:buNone/>
            </a:pPr>
            <a:r>
              <a:rPr lang="sk-SK" dirty="0" smtClean="0"/>
              <a:t>				1. Doba halštatská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2. Doba laténska </a:t>
            </a:r>
            <a:endParaRPr lang="sk-SK" dirty="0"/>
          </a:p>
        </p:txBody>
      </p:sp>
      <p:pic>
        <p:nvPicPr>
          <p:cNvPr id="4" name="Picture 2" descr="Železo –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3258108" cy="24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llstatt cultur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5066928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Halštatská doba</a:t>
            </a:r>
            <a:br>
              <a:rPr lang="sk-SK" dirty="0" smtClean="0"/>
            </a:br>
            <a:r>
              <a:rPr lang="sk-SK" dirty="0" smtClean="0"/>
              <a:t>(staršia doba železná)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28800"/>
            <a:ext cx="4248472" cy="4525963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800 p. n. l. – 400 p. n. l.</a:t>
            </a:r>
          </a:p>
          <a:p>
            <a:endParaRPr lang="sk-SK" sz="2400" dirty="0" smtClean="0"/>
          </a:p>
          <a:p>
            <a:r>
              <a:rPr lang="sk-SK" sz="2400" dirty="0" smtClean="0"/>
              <a:t>Oblasť Hallstatt –Rakúsko</a:t>
            </a:r>
          </a:p>
          <a:p>
            <a:endParaRPr lang="sk-SK" sz="2400" dirty="0" smtClean="0"/>
          </a:p>
          <a:p>
            <a:r>
              <a:rPr lang="sk-SK" sz="2400" dirty="0" smtClean="0"/>
              <a:t>Spoločnosť sa delila na bohatých a chudobných, na čele stal náčelník, ktorý sa opieral o vojenskú družinu.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36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KÝ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57" y="160337"/>
            <a:ext cx="2908623" cy="29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5575" y="3062304"/>
            <a:ext cx="9756576" cy="4525963"/>
          </a:xfrm>
        </p:spPr>
        <p:txBody>
          <a:bodyPr/>
          <a:lstStyle/>
          <a:p>
            <a:r>
              <a:rPr lang="sk-SK" dirty="0" smtClean="0"/>
              <a:t>V halštatskej dobe sa presúvali veľké skupiny ľudí. </a:t>
            </a:r>
          </a:p>
          <a:p>
            <a:r>
              <a:rPr lang="sk-SK" dirty="0" smtClean="0"/>
              <a:t>Patrili sem aj Tráci a </a:t>
            </a:r>
            <a:r>
              <a:rPr lang="sk-SK" dirty="0" err="1" smtClean="0"/>
              <a:t>Skýti</a:t>
            </a:r>
            <a:r>
              <a:rPr lang="sk-SK" dirty="0" smtClean="0"/>
              <a:t>.</a:t>
            </a:r>
          </a:p>
          <a:p>
            <a:r>
              <a:rPr lang="sk-SK" dirty="0" smtClean="0"/>
              <a:t>Žili kočovným životom a boli skvelý bojovníci.</a:t>
            </a:r>
          </a:p>
          <a:p>
            <a:r>
              <a:rPr lang="sk-SK" dirty="0" smtClean="0"/>
              <a:t>Mŕtvych pochovávali v Mohylách –</a:t>
            </a:r>
            <a:r>
              <a:rPr lang="sk-SK" dirty="0" err="1" smtClean="0"/>
              <a:t>kurhany</a:t>
            </a:r>
            <a:endParaRPr lang="sk-SK" dirty="0" smtClean="0"/>
          </a:p>
          <a:p>
            <a:r>
              <a:rPr lang="sk-SK" dirty="0" smtClean="0"/>
              <a:t>Na Slovensku je známe stredisko na </a:t>
            </a:r>
            <a:r>
              <a:rPr lang="sk-SK" dirty="0" err="1" smtClean="0"/>
              <a:t>Molpíre</a:t>
            </a:r>
            <a:r>
              <a:rPr lang="sk-SK" dirty="0" smtClean="0"/>
              <a:t> pri Smoleniciach -  kostry mŕtvych a kanibalizmus</a:t>
            </a:r>
            <a:endParaRPr lang="sk-SK" dirty="0"/>
          </a:p>
        </p:txBody>
      </p:sp>
      <p:pic>
        <p:nvPicPr>
          <p:cNvPr id="5122" name="Picture 2" descr="Staré civilizácie: Skýti | Magistra Histó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6" y="182848"/>
            <a:ext cx="2042826" cy="28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Scythští sarmatští lidé. Scythi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8" descr="Scythští sarmatští lidé. Scythia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0" name="Picture 10" descr="https://i2.wp.com/fb.ru/misc/i/gallery/25681/10633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8152"/>
            <a:ext cx="2571800" cy="29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Latténska</a:t>
            </a:r>
            <a:r>
              <a:rPr lang="sk-SK" dirty="0" smtClean="0">
                <a:solidFill>
                  <a:srgbClr val="FF0000"/>
                </a:solidFill>
              </a:rPr>
              <a:t> doba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(mladšia doba železná)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496" y="1268760"/>
            <a:ext cx="5408392" cy="5688632"/>
          </a:xfrm>
        </p:spPr>
        <p:txBody>
          <a:bodyPr>
            <a:noAutofit/>
          </a:bodyPr>
          <a:lstStyle/>
          <a:p>
            <a:r>
              <a:rPr lang="sk-SK" sz="2000" dirty="0" smtClean="0"/>
              <a:t>400 p. n. l. – 0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Oblasť La </a:t>
            </a:r>
            <a:r>
              <a:rPr lang="sk-SK" sz="2000" dirty="0" err="1" smtClean="0">
                <a:solidFill>
                  <a:srgbClr val="FF0000"/>
                </a:solidFill>
              </a:rPr>
              <a:t>Tene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– Švajčiarsko</a:t>
            </a:r>
          </a:p>
          <a:p>
            <a:r>
              <a:rPr lang="sk-SK" sz="2000" dirty="0" smtClean="0"/>
              <a:t>Na našom území žili </a:t>
            </a:r>
            <a:r>
              <a:rPr lang="sk-SK" sz="2000" b="1" dirty="0">
                <a:solidFill>
                  <a:srgbClr val="FF0000"/>
                </a:solidFill>
              </a:rPr>
              <a:t>K</a:t>
            </a:r>
            <a:r>
              <a:rPr lang="sk-SK" sz="2000" b="1" dirty="0" smtClean="0">
                <a:solidFill>
                  <a:srgbClr val="FF0000"/>
                </a:solidFill>
              </a:rPr>
              <a:t>elti</a:t>
            </a:r>
            <a:r>
              <a:rPr lang="sk-SK" sz="2000" dirty="0" smtClean="0"/>
              <a:t> (vyspelý bojový národ), poznali hrnčiarsky kruh, nožnice, hrable a dláta. </a:t>
            </a:r>
          </a:p>
          <a:p>
            <a:r>
              <a:rPr lang="sk-SK" sz="2000" dirty="0" smtClean="0"/>
              <a:t>Kelti -  Galovia ( Francúzsko), Briti (Anglicko), </a:t>
            </a:r>
            <a:r>
              <a:rPr lang="sk-SK" sz="2000" dirty="0" err="1" smtClean="0"/>
              <a:t>Bójovia</a:t>
            </a:r>
            <a:r>
              <a:rPr lang="sk-SK" sz="2000" dirty="0" smtClean="0"/>
              <a:t> (Česi) a </a:t>
            </a:r>
            <a:r>
              <a:rPr lang="sk-SK" sz="2000" dirty="0" err="1" smtClean="0"/>
              <a:t>Kotíni</a:t>
            </a:r>
            <a:r>
              <a:rPr lang="sk-SK" sz="2000" dirty="0" smtClean="0"/>
              <a:t> ( Slovensko)</a:t>
            </a:r>
          </a:p>
          <a:p>
            <a:r>
              <a:rPr lang="sk-SK" sz="2000" dirty="0" smtClean="0"/>
              <a:t>Razili mince </a:t>
            </a:r>
            <a:r>
              <a:rPr lang="sk-SK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biateky</a:t>
            </a:r>
            <a:r>
              <a:rPr lang="sk-SK" sz="2000" dirty="0" smtClean="0"/>
              <a:t>. </a:t>
            </a:r>
          </a:p>
          <a:p>
            <a:r>
              <a:rPr lang="sk-SK" sz="2000" dirty="0" smtClean="0"/>
              <a:t>Budovali si opevnené hradiska </a:t>
            </a:r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oppidá</a:t>
            </a:r>
            <a:endParaRPr lang="sk-SK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Verili v bohov žijúcich v riekach, skalách ..</a:t>
            </a: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Keltskí kňazi </a:t>
            </a:r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druidi</a:t>
            </a:r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prinášali bohom obete (niekedy  i zvieratá a ľudí)</a:t>
            </a:r>
          </a:p>
          <a:p>
            <a:r>
              <a:rPr lang="sk-SK" sz="2000" dirty="0" smtClean="0"/>
              <a:t>Rozvoj Keltov narušil vpád germánskych kmeňov </a:t>
            </a:r>
            <a:r>
              <a:rPr lang="sk-SK" sz="2000" dirty="0" smtClean="0">
                <a:solidFill>
                  <a:srgbClr val="FF0000"/>
                </a:solidFill>
              </a:rPr>
              <a:t>Markomanov</a:t>
            </a:r>
            <a:r>
              <a:rPr lang="sk-SK" sz="2000" dirty="0" smtClean="0"/>
              <a:t> a </a:t>
            </a:r>
            <a:r>
              <a:rPr lang="sk-SK" sz="2000" dirty="0" smtClean="0">
                <a:solidFill>
                  <a:srgbClr val="FF0000"/>
                </a:solidFill>
              </a:rPr>
              <a:t>Kvádov</a:t>
            </a:r>
            <a:r>
              <a:rPr lang="sk-SK" sz="2000" dirty="0" smtClean="0"/>
              <a:t> a neskôr aj rozmach </a:t>
            </a:r>
            <a:r>
              <a:rPr lang="sk-SK" sz="2000" dirty="0" smtClean="0">
                <a:solidFill>
                  <a:srgbClr val="FF0000"/>
                </a:solidFill>
              </a:rPr>
              <a:t>Rímskej ríše</a:t>
            </a:r>
            <a:endParaRPr lang="sk-SK" sz="20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Iron Age | Art History Leaving C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8" y="2348880"/>
            <a:ext cx="3484088" cy="356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217</Words>
  <Application>Microsoft Office PowerPoint</Application>
  <PresentationFormat>Prezentácia na obrazovke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Motiv systému Office</vt:lpstr>
      <vt:lpstr>Človek využíva železo</vt:lpstr>
      <vt:lpstr>Doba železná</vt:lpstr>
      <vt:lpstr>Halštatská doba (staršia doba železná)</vt:lpstr>
      <vt:lpstr>Prezentácia programu PowerPoint</vt:lpstr>
      <vt:lpstr>Latténska doba (mladšia doba železná)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Človek využíva železo</dc:title>
  <dc:creator>Janko</dc:creator>
  <cp:lastModifiedBy>Raduz</cp:lastModifiedBy>
  <cp:revision>8</cp:revision>
  <dcterms:created xsi:type="dcterms:W3CDTF">2020-10-25T18:43:39Z</dcterms:created>
  <dcterms:modified xsi:type="dcterms:W3CDTF">2020-11-03T09:55:40Z</dcterms:modified>
</cp:coreProperties>
</file>