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ĺžni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ĺžni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obsah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obsah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obsah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ĺžni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obsah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vná spojnic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ĺžni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ĺžni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2" name="Obdĺžni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ĺžni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ĺžni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ĺžni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1E4B2E-95A2-4CFC-929D-74EF82D31B78}" type="datetimeFigureOut">
              <a:rPr lang="sk-SK" smtClean="0"/>
              <a:pPr/>
              <a:t>11.1.2017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A062DC-557B-4800-BEA7-1610EAD892D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000464" y="4071942"/>
            <a:ext cx="5143536" cy="785818"/>
          </a:xfrm>
        </p:spPr>
        <p:txBody>
          <a:bodyPr/>
          <a:lstStyle/>
          <a:p>
            <a:r>
              <a:rPr lang="sk-SK" dirty="0" smtClean="0"/>
              <a:t>Mgr. </a:t>
            </a:r>
            <a:r>
              <a:rPr lang="sk-SK" dirty="0" err="1" smtClean="0"/>
              <a:t>I.Richnavská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ŽIVOČÍCHY V OKOLÍ ĽUDSKÝCH SÍDEL</a:t>
            </a:r>
            <a:endParaRPr lang="sk-SK" b="1" dirty="0"/>
          </a:p>
        </p:txBody>
      </p:sp>
      <p:pic>
        <p:nvPicPr>
          <p:cNvPr id="5" name="Obrázok 4" descr="sykor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7767"/>
            <a:ext cx="2700350" cy="1800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 descr="driz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48" y="4866847"/>
            <a:ext cx="2838452" cy="1991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ok 6" descr="obalovac jablcn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74" y="4709156"/>
            <a:ext cx="3837221" cy="2148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VTÁKY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Vrabec domový - </a:t>
            </a:r>
            <a:r>
              <a:rPr lang="sk-SK" dirty="0" smtClean="0"/>
              <a:t>živí sa semenami rastlín, v období odchovu mláďat hmyzom, pavúkmi, mäkkýšmi</a:t>
            </a:r>
          </a:p>
          <a:p>
            <a:r>
              <a:rPr lang="sk-SK" dirty="0" smtClean="0">
                <a:solidFill>
                  <a:srgbClr val="C00000"/>
                </a:solidFill>
              </a:rPr>
              <a:t>Škorec obyčajný - </a:t>
            </a:r>
            <a:r>
              <a:rPr lang="sk-SK" dirty="0" smtClean="0"/>
              <a:t>živí sa hmyzom, príležitostne semenami, čerešňami a hroznom</a:t>
            </a:r>
            <a:endParaRPr lang="sk-SK" dirty="0"/>
          </a:p>
        </p:txBody>
      </p:sp>
      <p:pic>
        <p:nvPicPr>
          <p:cNvPr id="5" name="Obrázok 4" descr="vrabec domov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71876"/>
            <a:ext cx="3190847" cy="2123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500438"/>
            <a:ext cx="3571868" cy="2675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VTÁKY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C00000"/>
                </a:solidFill>
              </a:rPr>
              <a:t>   Holub domáci a hrdlička záhradná</a:t>
            </a:r>
          </a:p>
          <a:p>
            <a:r>
              <a:rPr lang="sk-SK" dirty="0" smtClean="0"/>
              <a:t>Živia sa semenami burín, slnečnice, obilnín</a:t>
            </a:r>
          </a:p>
          <a:p>
            <a:r>
              <a:rPr lang="sk-SK" dirty="0" smtClean="0"/>
              <a:t>Zobaním vysiatych semien na poliach sa stávajú nežiadúcimi</a:t>
            </a:r>
          </a:p>
          <a:p>
            <a:r>
              <a:rPr lang="sk-SK" dirty="0" smtClean="0"/>
              <a:t>Holuby prenášajú parazity a roztoče</a:t>
            </a:r>
            <a:endParaRPr lang="sk-SK" dirty="0"/>
          </a:p>
        </p:txBody>
      </p:sp>
      <p:pic>
        <p:nvPicPr>
          <p:cNvPr id="4" name="Obrázok 3" descr="hol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3929066"/>
            <a:ext cx="3314705" cy="2246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hrdlic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000504"/>
            <a:ext cx="3101697" cy="2128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4670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6000" dirty="0" smtClean="0">
                <a:solidFill>
                  <a:srgbClr val="C00000"/>
                </a:solidFill>
              </a:rPr>
              <a:t>UHÁDNEŠ, KTO SOM?</a:t>
            </a:r>
            <a:endParaRPr lang="sk-SK" sz="6000" dirty="0">
              <a:solidFill>
                <a:srgbClr val="C00000"/>
              </a:solidFill>
            </a:endParaRPr>
          </a:p>
        </p:txBody>
      </p:sp>
      <p:pic>
        <p:nvPicPr>
          <p:cNvPr id="4" name="Obrázok 3" descr="smajlik-microsoft-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643182"/>
            <a:ext cx="2357454" cy="3696708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617158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obsah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9155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11458"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lastovička.jpg"/>
          <p:cNvPicPr>
            <a:picLocks noChangeAspect="1"/>
          </p:cNvPicPr>
          <p:nvPr/>
        </p:nvPicPr>
        <p:blipFill>
          <a:blip r:embed="rId2"/>
          <a:srcRect b="5059"/>
          <a:stretch>
            <a:fillRect/>
          </a:stretch>
        </p:blipFill>
        <p:spPr>
          <a:xfrm>
            <a:off x="285720" y="0"/>
            <a:ext cx="8858280" cy="6397356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 záhradách, sadoch a parkoch nachádza najmä hmyz a vtáky zdroj potravy a úkryty </a:t>
            </a:r>
            <a:endParaRPr lang="sk-SK" dirty="0"/>
          </a:p>
        </p:txBody>
      </p:sp>
      <p:pic>
        <p:nvPicPr>
          <p:cNvPr id="4" name="Obrázok 3" descr="lienk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928934"/>
            <a:ext cx="3229963" cy="241935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Obrázok 4" descr="sykork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2881396"/>
            <a:ext cx="3690945" cy="24561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400" dirty="0" smtClean="0"/>
              <a:t>SKONTROLUJ  SA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Vlnačka krvavá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Škorec obyčajný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Osa útočná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Mlynárik kapustový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Hrdlička záhradná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Lastovička domová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Vrabec domový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pic>
        <p:nvPicPr>
          <p:cNvPr id="1027" name="Picture 3" descr="C:\Users\Vyskoková\Desktop\Vikinka V\obrazky na fb\1401336-img-smajlik-narozeniny-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000240"/>
            <a:ext cx="4093672" cy="30569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C00000"/>
                </a:solidFill>
              </a:rPr>
              <a:t>ĎAKUJEM ZA POZORNOSŤ</a:t>
            </a:r>
            <a:endParaRPr lang="sk-SK" sz="4800" dirty="0">
              <a:solidFill>
                <a:srgbClr val="C00000"/>
              </a:solidFill>
            </a:endParaRPr>
          </a:p>
        </p:txBody>
      </p:sp>
      <p:pic>
        <p:nvPicPr>
          <p:cNvPr id="4" name="Obrázok 3" descr="vtak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857496"/>
            <a:ext cx="3000396" cy="2580341"/>
          </a:xfrm>
          <a:prstGeom prst="rect">
            <a:avLst/>
          </a:prstGeo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BEZSTAVOVCE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C00000"/>
                </a:solidFill>
              </a:rPr>
              <a:t>Vlnačka krvavá</a:t>
            </a:r>
            <a:r>
              <a:rPr lang="sk-SK" dirty="0" smtClean="0"/>
              <a:t> – jej larvy vyciciavajú mladé výhonky ovocných stromov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C00000"/>
                </a:solidFill>
              </a:rPr>
              <a:t>                                          Mlynárik kapustový </a:t>
            </a:r>
            <a:r>
              <a:rPr lang="sk-SK" dirty="0" smtClean="0"/>
              <a:t>– larva sa</a:t>
            </a:r>
          </a:p>
          <a:p>
            <a:pPr>
              <a:buNone/>
            </a:pPr>
            <a:r>
              <a:rPr lang="sk-SK" dirty="0" smtClean="0"/>
              <a:t>                                                                živí listami kapusty</a:t>
            </a:r>
            <a:endParaRPr lang="sk-SK" dirty="0" smtClean="0">
              <a:solidFill>
                <a:srgbClr val="C00000"/>
              </a:solidFill>
            </a:endParaRPr>
          </a:p>
          <a:p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4" name="Obrázok 3" descr="vlnacka krv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362287"/>
            <a:ext cx="3357586" cy="32552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larva mlynari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2214554"/>
            <a:ext cx="1743075" cy="2619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 descr="mlynari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90" y="2285992"/>
            <a:ext cx="3229962" cy="2419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BEZSTAVOVCE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C00000"/>
                </a:solidFill>
              </a:rPr>
              <a:t>Obaľovač jablčný - </a:t>
            </a:r>
            <a:r>
              <a:rPr lang="sk-SK" sz="3200" dirty="0" smtClean="0"/>
              <a:t>kladie vajíčka do kvetov jabloní, larva sa živí dužinou jablka</a:t>
            </a:r>
          </a:p>
          <a:p>
            <a:r>
              <a:rPr lang="sk-SK" sz="3200" dirty="0" smtClean="0"/>
              <a:t>Spôsobuje </a:t>
            </a:r>
            <a:r>
              <a:rPr lang="sk-SK" sz="3200" dirty="0" smtClean="0">
                <a:latin typeface="Constantia"/>
              </a:rPr>
              <a:t>"</a:t>
            </a:r>
            <a:r>
              <a:rPr lang="sk-SK" sz="3200" dirty="0" smtClean="0"/>
              <a:t>červivosť </a:t>
            </a:r>
            <a:r>
              <a:rPr lang="sk-SK" sz="3200" dirty="0" smtClean="0">
                <a:latin typeface="Constantia"/>
              </a:rPr>
              <a:t>" jabĺk</a:t>
            </a:r>
            <a:endParaRPr lang="sk-SK" sz="3200" dirty="0">
              <a:solidFill>
                <a:srgbClr val="C00000"/>
              </a:solidFill>
            </a:endParaRPr>
          </a:p>
        </p:txBody>
      </p:sp>
      <p:pic>
        <p:nvPicPr>
          <p:cNvPr id="4" name="Obrázok 3" descr="larva obalova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2" y="3214686"/>
            <a:ext cx="3886416" cy="2609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obalovac jablcn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14" y="3214686"/>
            <a:ext cx="4602628" cy="2577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BEZSTAVOVCE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Lienka sedembodková a  </a:t>
            </a:r>
            <a:r>
              <a:rPr lang="sk-SK" dirty="0" smtClean="0"/>
              <a:t>jej larvy sa živia voškami, ktoré poškodzujú rastliny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4" name="Obrázok 3" descr="lien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1" y="3571876"/>
            <a:ext cx="3248133" cy="2181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vosky_paprika_detai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0" y="3071810"/>
            <a:ext cx="2540000" cy="25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 descr="larva lienk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2428868"/>
            <a:ext cx="3113213" cy="2071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BEZSTAVOVCE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000" dirty="0" smtClean="0">
                <a:solidFill>
                  <a:srgbClr val="C00000"/>
                </a:solidFill>
              </a:rPr>
              <a:t>Osa útočná – </a:t>
            </a:r>
            <a:r>
              <a:rPr lang="sk-SK" sz="3000" dirty="0" smtClean="0"/>
              <a:t>dospelé jedince sa živia nektárom a sladkým ovocím, larvy kŕmia húsenicami, muchami a drobným hmyzom</a:t>
            </a:r>
          </a:p>
          <a:p>
            <a:r>
              <a:rPr lang="sk-SK" sz="3000" dirty="0" smtClean="0"/>
              <a:t>Odstránia veľa nežiadúceho hmyzu</a:t>
            </a:r>
            <a:endParaRPr lang="sk-SK" sz="3000" dirty="0"/>
          </a:p>
        </p:txBody>
      </p:sp>
      <p:pic>
        <p:nvPicPr>
          <p:cNvPr id="4" name="Obrázok 3" descr="osa utoc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3786190"/>
            <a:ext cx="3997263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osa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553948"/>
            <a:ext cx="4220366" cy="316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STAVOVCE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Množstvo nežiadúceho hmyzu výrazne regulujú </a:t>
            </a:r>
            <a:r>
              <a:rPr lang="sk-SK" sz="3200" dirty="0" smtClean="0">
                <a:solidFill>
                  <a:srgbClr val="C00000"/>
                </a:solidFill>
              </a:rPr>
              <a:t>vtáky- spevavce</a:t>
            </a:r>
          </a:p>
          <a:p>
            <a:r>
              <a:rPr lang="sk-SK" sz="3200" dirty="0" smtClean="0"/>
              <a:t>Všetky druhy spevavcov sú chránené</a:t>
            </a:r>
            <a:endParaRPr lang="sk-SK" sz="32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357562"/>
            <a:ext cx="4556156" cy="2928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2901" y="3500438"/>
            <a:ext cx="3527363" cy="2357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VTÁKY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Lastovičky a belorítky </a:t>
            </a:r>
            <a:r>
              <a:rPr lang="sk-SK" sz="2600" dirty="0" smtClean="0"/>
              <a:t>zničia veľa hmyzu, sú sťahovavé</a:t>
            </a:r>
          </a:p>
          <a:p>
            <a:r>
              <a:rPr lang="sk-SK" sz="2600" dirty="0" smtClean="0"/>
              <a:t>Lastovička sa živí lietajúcim hmyzom, hniezdo si stavia z hliny zmiešanej so slinami</a:t>
            </a:r>
            <a:endParaRPr lang="sk-SK" sz="2600" dirty="0"/>
          </a:p>
        </p:txBody>
      </p:sp>
      <p:pic>
        <p:nvPicPr>
          <p:cNvPr id="4" name="Obrázok 3" descr="belorit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857495"/>
            <a:ext cx="4029250" cy="3018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lastovic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286124"/>
            <a:ext cx="4143404" cy="3422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VTÁKY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Sýkorka bielolíca -</a:t>
            </a:r>
            <a:r>
              <a:rPr lang="sk-SK" dirty="0" smtClean="0"/>
              <a:t> živí sa najmä hmyzom, v zime olejnatými semenami, využíva kŕmidlá</a:t>
            </a:r>
          </a:p>
          <a:p>
            <a:r>
              <a:rPr lang="sk-SK" dirty="0" smtClean="0">
                <a:solidFill>
                  <a:srgbClr val="C00000"/>
                </a:solidFill>
              </a:rPr>
              <a:t>Drozd čierny - </a:t>
            </a:r>
            <a:r>
              <a:rPr lang="sk-SK" dirty="0" smtClean="0"/>
              <a:t>živí sa hmyzom, dážďovkami, slimákmi, semenami, dužinatými plodmi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4" name="Obrázok 3" descr="krmidlo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3929066"/>
            <a:ext cx="2902498" cy="2188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sykor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3128946" cy="2085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 descr="driz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3429000"/>
            <a:ext cx="3055114" cy="2143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čiansky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bčiansky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</TotalTime>
  <Words>253</Words>
  <Application>Microsoft Office PowerPoint</Application>
  <PresentationFormat>Prezentácia na obrazovke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Občiansky</vt:lpstr>
      <vt:lpstr>ŽIVOČÍCHY V OKOLÍ ĽUDSKÝCH SÍDEL</vt:lpstr>
      <vt:lpstr>Snímka 2</vt:lpstr>
      <vt:lpstr>BEZSTAVOVCE</vt:lpstr>
      <vt:lpstr>BEZSTAVOVCE</vt:lpstr>
      <vt:lpstr>BEZSTAVOVCE</vt:lpstr>
      <vt:lpstr>BEZSTAVOVCE</vt:lpstr>
      <vt:lpstr>STAVOVCE</vt:lpstr>
      <vt:lpstr>VTÁKY</vt:lpstr>
      <vt:lpstr>VTÁKY</vt:lpstr>
      <vt:lpstr>VTÁKY</vt:lpstr>
      <vt:lpstr>VTÁKY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SKONTROLUJ  SA</vt:lpstr>
      <vt:lpstr>Snímka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ŽIVOČÍCHY V OKOLÍ ĽUDSKÝCH SÍDEL</dc:title>
  <dc:creator>Vyskoková</dc:creator>
  <cp:lastModifiedBy>hp</cp:lastModifiedBy>
  <cp:revision>23</cp:revision>
  <dcterms:created xsi:type="dcterms:W3CDTF">2013-11-16T06:58:04Z</dcterms:created>
  <dcterms:modified xsi:type="dcterms:W3CDTF">2017-01-11T16:36:09Z</dcterms:modified>
</cp:coreProperties>
</file>