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6" r:id="rId10"/>
    <p:sldId id="265" r:id="rId11"/>
    <p:sldId id="267" r:id="rId12"/>
    <p:sldId id="270" r:id="rId13"/>
    <p:sldId id="269" r:id="rId14"/>
    <p:sldId id="268" r:id="rId15"/>
    <p:sldId id="271" r:id="rId16"/>
    <p:sldId id="264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14. 11. 2019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referaty.aktuality.sk/mechanizmus-kontrakcie-kostroveho-svalu/referat-397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204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8087544" cy="621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12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85"/>
            <a:ext cx="8538911" cy="656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6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www.fsps.muni.cz/emuni/data/reader/book-3/images/pics/Obr_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554729" cy="558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Je vzruch, ktorý sa šíri vo forme nervového signálu nervovými dráhami z mozgu a miechy. V každej svalovej bunke sa končí jedno svalové vlákno </a:t>
            </a:r>
            <a:r>
              <a:rPr lang="sk-SK" dirty="0" err="1"/>
              <a:t>nervovosvalovou</a:t>
            </a:r>
            <a:r>
              <a:rPr lang="sk-SK" dirty="0"/>
              <a:t> platničkou, ktorá pracuje na princípe jednoduchého nervového spojenia.</a:t>
            </a:r>
          </a:p>
          <a:p>
            <a:r>
              <a:rPr lang="sk-SK" dirty="0"/>
              <a:t>Celý súbor funkčného spojenia nervu so svalom sa nazýva motorická jednotka - funkčný prvok pohybovej sústavy.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74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https://referaty.aktuality.sk/mechanizmus-kontrakcie-kostroveho-svalu/referat-3978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4" name="Obrázok 3" descr="https://lh3.googleusercontent.com/wDus-HN587nUECwawA8KAWbcsXzFGQxdjpSqHaOaDLbz6viUkffFcrDrUXMp28pmQvXjKKFh26y1_QM30R8OycY0uvTdOIpRD05drsGGSEiYrXgyHJDAy_AuT7UgXYmID_bK6JP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4925392" cy="3574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624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Pri svalovej kontrakcii</a:t>
            </a:r>
          </a:p>
          <a:p>
            <a:r>
              <a:rPr lang="sk-SK" dirty="0"/>
              <a:t>Dochádza k väzbe medzi </a:t>
            </a:r>
            <a:r>
              <a:rPr lang="sk-SK" dirty="0" err="1"/>
              <a:t>aktínom</a:t>
            </a:r>
            <a:r>
              <a:rPr lang="sk-SK" dirty="0"/>
              <a:t> a </a:t>
            </a:r>
            <a:r>
              <a:rPr lang="sk-SK" dirty="0" err="1"/>
              <a:t>myozínom</a:t>
            </a:r>
            <a:r>
              <a:rPr lang="sk-SK" dirty="0"/>
              <a:t>, ktoré sa navzájom do seba zasúvajú. Z </a:t>
            </a:r>
            <a:r>
              <a:rPr lang="sk-SK" dirty="0" err="1"/>
              <a:t>myozínu</a:t>
            </a:r>
            <a:r>
              <a:rPr lang="sk-SK" dirty="0"/>
              <a:t> k </a:t>
            </a:r>
            <a:r>
              <a:rPr lang="sk-SK" dirty="0" err="1"/>
              <a:t>aktínu</a:t>
            </a:r>
            <a:r>
              <a:rPr lang="sk-SK" dirty="0"/>
              <a:t> vychádzajú priečne </a:t>
            </a:r>
            <a:r>
              <a:rPr lang="sk-SK" dirty="0" err="1"/>
              <a:t>myozínové</a:t>
            </a:r>
            <a:r>
              <a:rPr lang="sk-SK" dirty="0"/>
              <a:t> mostíky (sú zakončené hlavicami, na ktoré sa viaže </a:t>
            </a:r>
            <a:r>
              <a:rPr lang="sk-SK" dirty="0" err="1"/>
              <a:t>ATP-zabezpečuje</a:t>
            </a:r>
            <a:r>
              <a:rPr lang="sk-SK" dirty="0"/>
              <a:t> energiu pre svalovú prácu) - vzniká komplex </a:t>
            </a:r>
            <a:r>
              <a:rPr lang="sk-SK" dirty="0" err="1"/>
              <a:t>aktinomyozín</a:t>
            </a:r>
            <a:r>
              <a:rPr lang="sk-SK" dirty="0"/>
              <a:t>, čím sa celé svalové vlákno </a:t>
            </a:r>
            <a:r>
              <a:rPr lang="sk-SK" dirty="0" err="1"/>
              <a:t>skríti</a:t>
            </a:r>
            <a:r>
              <a:rPr lang="sk-SK" dirty="0"/>
              <a:t> alebo napne. Reakcia závisí od prítomnosti ATP a iónov Ca2+. Z chemickej energie ATP vzniká mechanická, pričom sa uvoľňuje </a:t>
            </a:r>
            <a:r>
              <a:rPr lang="sk-SK" dirty="0" err="1"/>
              <a:t>teplo,potrebné</a:t>
            </a:r>
            <a:r>
              <a:rPr lang="sk-SK" dirty="0"/>
              <a:t> na udržanie stálej teploty tela.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698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http://www.fsps.muni.cz/emuni/data/reader/book-3/images/pics/Obr_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314200" cy="47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stavba sva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92" y="764704"/>
            <a:ext cx="5594573" cy="545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60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svaly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sva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19" y="404664"/>
            <a:ext cx="3810000" cy="626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sva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439231" cy="445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29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Výsledok vyhľadávania obrázkov pre dopyt sva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5394176" cy="53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66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75656" y="1196752"/>
            <a:ext cx="6696744" cy="46805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9045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098" name="Picture 2" descr="Výsledok vyhľadávania obrázkov pre dopyt sva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4"/>
            <a:ext cx="8476092" cy="548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0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image1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03648" y="260648"/>
            <a:ext cx="6430575" cy="59492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8189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753321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Prezentácia na obrazovke (4:3)</PresentationFormat>
  <Paragraphs>6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Prezentácia programu PowerPoint</vt:lpstr>
      <vt:lpstr>Prezentácia programu PowerPoint</vt:lpstr>
      <vt:lpstr>svaly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Guest</dc:creator>
  <cp:lastModifiedBy>Guest</cp:lastModifiedBy>
  <cp:revision>2</cp:revision>
  <dcterms:created xsi:type="dcterms:W3CDTF">2019-11-14T12:10:33Z</dcterms:created>
  <dcterms:modified xsi:type="dcterms:W3CDTF">2019-11-14T12:33:18Z</dcterms:modified>
</cp:coreProperties>
</file>