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F3388B-88B2-4B98-BE55-3B862D254930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F99C8BE-274D-40E1-82EB-AE2E784805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920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88B-88B2-4B98-BE55-3B862D254930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C8BE-274D-40E1-82EB-AE2E784805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036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88B-88B2-4B98-BE55-3B862D254930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C8BE-274D-40E1-82EB-AE2E784805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7560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88B-88B2-4B98-BE55-3B862D254930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C8BE-274D-40E1-82EB-AE2E784805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5462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88B-88B2-4B98-BE55-3B862D254930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C8BE-274D-40E1-82EB-AE2E784805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0451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88B-88B2-4B98-BE55-3B862D254930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C8BE-274D-40E1-82EB-AE2E784805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0392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88B-88B2-4B98-BE55-3B862D254930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C8BE-274D-40E1-82EB-AE2E784805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251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F3388B-88B2-4B98-BE55-3B862D254930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C8BE-274D-40E1-82EB-AE2E784805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2460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F3388B-88B2-4B98-BE55-3B862D254930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C8BE-274D-40E1-82EB-AE2E784805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493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88B-88B2-4B98-BE55-3B862D254930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C8BE-274D-40E1-82EB-AE2E784805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615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88B-88B2-4B98-BE55-3B862D254930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C8BE-274D-40E1-82EB-AE2E784805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907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88B-88B2-4B98-BE55-3B862D254930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C8BE-274D-40E1-82EB-AE2E784805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442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88B-88B2-4B98-BE55-3B862D254930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C8BE-274D-40E1-82EB-AE2E784805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685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88B-88B2-4B98-BE55-3B862D254930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C8BE-274D-40E1-82EB-AE2E784805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489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88B-88B2-4B98-BE55-3B862D254930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C8BE-274D-40E1-82EB-AE2E784805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986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88B-88B2-4B98-BE55-3B862D254930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C8BE-274D-40E1-82EB-AE2E784805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909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88B-88B2-4B98-BE55-3B862D254930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C8BE-274D-40E1-82EB-AE2E784805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174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F3388B-88B2-4B98-BE55-3B862D254930}" type="datetimeFigureOut">
              <a:rPr lang="sk-SK" smtClean="0"/>
              <a:t>14. 1. 2024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F99C8BE-274D-40E1-82EB-AE2E784805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672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Veľmoci proti Hitlerovi a japonská expanzia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35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2800" dirty="0" smtClean="0"/>
              <a:t>Britskí zajatci v tábore </a:t>
            </a:r>
            <a:r>
              <a:rPr lang="sk-SK" sz="2800" dirty="0" err="1" smtClean="0"/>
              <a:t>Changhi</a:t>
            </a:r>
            <a:r>
              <a:rPr lang="sk-SK" sz="2800" dirty="0" smtClean="0"/>
              <a:t> (Singapur)</a:t>
            </a:r>
            <a:endParaRPr lang="sk-SK" sz="2800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37" y="2391062"/>
            <a:ext cx="6252543" cy="4147521"/>
          </a:xfrm>
        </p:spPr>
      </p:pic>
    </p:spTree>
    <p:extLst>
      <p:ext uri="{BB962C8B-B14F-4D97-AF65-F5344CB8AC3E}">
        <p14:creationId xmlns:p14="http://schemas.microsoft.com/office/powerpoint/2010/main" val="10800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japonská expanzia sa zastavila až po </a:t>
            </a:r>
            <a:r>
              <a:rPr lang="sk-SK" sz="2400" b="1" dirty="0" smtClean="0">
                <a:solidFill>
                  <a:schemeClr val="accent6">
                    <a:lumMod val="75000"/>
                  </a:schemeClr>
                </a:solidFill>
              </a:rPr>
              <a:t>bitke o Guadalcanal na ostrove </a:t>
            </a:r>
            <a:r>
              <a:rPr lang="sk-SK" sz="2400" b="1" dirty="0" err="1" smtClean="0">
                <a:solidFill>
                  <a:schemeClr val="accent6">
                    <a:lumMod val="75000"/>
                  </a:schemeClr>
                </a:solidFill>
              </a:rPr>
              <a:t>Midway</a:t>
            </a:r>
            <a:r>
              <a:rPr lang="sk-SK" sz="2400" dirty="0" smtClean="0"/>
              <a:t>, kde USA prvýkrát donútili Japoncov ustupovať</a:t>
            </a:r>
          </a:p>
          <a:p>
            <a:r>
              <a:rPr lang="sk-SK" sz="2400" dirty="0" smtClean="0"/>
              <a:t>USA začali bombardovať japonské veľkomestá</a:t>
            </a:r>
          </a:p>
          <a:p>
            <a:r>
              <a:rPr lang="sk-SK" sz="2400" dirty="0" smtClean="0"/>
              <a:t>Japoncov ale nezastavilo ani </a:t>
            </a:r>
            <a:r>
              <a:rPr lang="sk-SK" sz="2400" b="1" dirty="0" smtClean="0">
                <a:solidFill>
                  <a:schemeClr val="accent6">
                    <a:lumMod val="75000"/>
                  </a:schemeClr>
                </a:solidFill>
              </a:rPr>
              <a:t>zhodenie atómových bômb na Hirošimu (6.8.1945)a Nagasaki (9.8.1945)</a:t>
            </a:r>
          </a:p>
          <a:p>
            <a:r>
              <a:rPr lang="sk-SK" sz="2400" dirty="0" smtClean="0"/>
              <a:t>kapitulovali až po hrozbe, že im vojnu vyhlási aj ZSSR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28173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dôvod kapitulácie bol jednoduchý: radšej sa vzdajú „inteligentnému USA“ ako „barbarskému Rusku“</a:t>
            </a:r>
          </a:p>
          <a:p>
            <a:r>
              <a:rPr lang="sk-SK" sz="2400" dirty="0" smtClean="0"/>
              <a:t>vojaci zložili zbrane, až keď rádiá odvysielali príhovor </a:t>
            </a:r>
            <a:r>
              <a:rPr lang="sk-SK" sz="2400" b="1" dirty="0" smtClean="0">
                <a:solidFill>
                  <a:schemeClr val="accent6">
                    <a:lumMod val="75000"/>
                  </a:schemeClr>
                </a:solidFill>
              </a:rPr>
              <a:t>cisára </a:t>
            </a:r>
            <a:r>
              <a:rPr lang="sk-SK" sz="2400" b="1" dirty="0" err="1" smtClean="0">
                <a:solidFill>
                  <a:schemeClr val="accent6">
                    <a:lumMod val="75000"/>
                  </a:schemeClr>
                </a:solidFill>
              </a:rPr>
              <a:t>Hirohita</a:t>
            </a:r>
            <a:r>
              <a:rPr lang="sk-SK" sz="2400" b="1" dirty="0" smtClean="0">
                <a:solidFill>
                  <a:schemeClr val="accent6">
                    <a:lumMod val="75000"/>
                  </a:schemeClr>
                </a:solidFill>
              </a:rPr>
              <a:t>, ktorý vyhlásil kapituláciu </a:t>
            </a:r>
            <a:r>
              <a:rPr lang="sk-SK" sz="2400" dirty="0" smtClean="0"/>
              <a:t>– to bola pre Japoncov definitívna porážka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0945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2400" dirty="0" smtClean="0"/>
              <a:t>Hirošima po výbuchu a mapa ničivého účinku bomby</a:t>
            </a:r>
            <a:endParaRPr lang="sk-SK" sz="2400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199" y="2298699"/>
            <a:ext cx="7506151" cy="4231409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69" y="2432969"/>
            <a:ext cx="6651914" cy="374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Výbuch a maketa bomby </a:t>
            </a:r>
            <a:r>
              <a:rPr lang="sk-SK" dirty="0" err="1" smtClean="0"/>
              <a:t>Little</a:t>
            </a:r>
            <a:r>
              <a:rPr lang="sk-SK" dirty="0" smtClean="0"/>
              <a:t> </a:t>
            </a:r>
            <a:r>
              <a:rPr lang="sk-SK" dirty="0" err="1" smtClean="0"/>
              <a:t>Boy</a:t>
            </a: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363354"/>
            <a:ext cx="3329355" cy="3982422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68415"/>
            <a:ext cx="6321688" cy="356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Veľmoci proti Hitlerovi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Hitler porušil zmluvu o neútočení a napadol Sovietsky zväz (ZSSR)</a:t>
            </a:r>
          </a:p>
          <a:p>
            <a:r>
              <a:rPr lang="sk-SK" sz="2400" dirty="0" smtClean="0"/>
              <a:t>Červená armáda nebola dobre vycvičená, lebo Stalin sa spoliehal na zmluvu uzatvorenú s Nemeckom</a:t>
            </a:r>
          </a:p>
          <a:p>
            <a:r>
              <a:rPr lang="sk-SK" sz="2400" dirty="0" smtClean="0"/>
              <a:t>Rusi zo začiatku ustupovali, ale po odvrátení útoku na Moskvu sa pozviechali</a:t>
            </a:r>
          </a:p>
          <a:p>
            <a:r>
              <a:rPr lang="sk-SK" sz="2400" dirty="0" smtClean="0"/>
              <a:t>prvýkrát sa im podarilo poraziť Nemcov až v roku </a:t>
            </a:r>
            <a:r>
              <a:rPr lang="sk-SK" sz="2400" b="1" dirty="0" smtClean="0">
                <a:solidFill>
                  <a:schemeClr val="accent6">
                    <a:lumMod val="75000"/>
                  </a:schemeClr>
                </a:solidFill>
              </a:rPr>
              <a:t>1943</a:t>
            </a:r>
            <a:r>
              <a:rPr lang="sk-SK" sz="2400" dirty="0" smtClean="0"/>
              <a:t> v </a:t>
            </a:r>
            <a:r>
              <a:rPr lang="sk-SK" sz="2400" b="1" dirty="0" smtClean="0">
                <a:solidFill>
                  <a:schemeClr val="accent6">
                    <a:lumMod val="75000"/>
                  </a:schemeClr>
                </a:solidFill>
              </a:rPr>
              <a:t>bitke pri Stalingrade</a:t>
            </a:r>
            <a:endParaRPr lang="sk-SK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v tomto čase už okrem Európy sa bojovalo aj na iných frontoch:</a:t>
            </a:r>
          </a:p>
          <a:p>
            <a:pPr marL="457200" indent="-457200">
              <a:buAutoNum type="arabicPeriod"/>
            </a:pPr>
            <a:r>
              <a:rPr lang="sk-SK" sz="2400" dirty="0" smtClean="0"/>
              <a:t>na Blízkom Východe si zabezpečovala moc Británia a Sovietsky zväz </a:t>
            </a:r>
            <a:r>
              <a:rPr lang="sk-SK" sz="2400" dirty="0" smtClean="0">
                <a:solidFill>
                  <a:schemeClr val="bg1">
                    <a:lumMod val="65000"/>
                  </a:schemeClr>
                </a:solidFill>
              </a:rPr>
              <a:t>(napadli napr. neutrálny Irán)</a:t>
            </a:r>
          </a:p>
          <a:p>
            <a:pPr marL="457200" indent="-457200">
              <a:buAutoNum type="arabicPeriod"/>
            </a:pPr>
            <a:r>
              <a:rPr lang="sk-SK" sz="2400" dirty="0" smtClean="0"/>
              <a:t>Japonsko bojovalo proti celej juhovýchodnej Ázii, neskôr aj proti USA</a:t>
            </a:r>
          </a:p>
          <a:p>
            <a:pPr marL="457200" indent="-457200">
              <a:buAutoNum type="arabicPeriod"/>
            </a:pPr>
            <a:r>
              <a:rPr lang="sk-SK" sz="2400" dirty="0" smtClean="0"/>
              <a:t>v severnej Afrike (všeobecne) si zabezpečovalo moc Nemecko pomocou bojovej jednotky </a:t>
            </a:r>
            <a:r>
              <a:rPr lang="sk-SK" sz="2400" b="1" dirty="0" err="1" smtClean="0">
                <a:solidFill>
                  <a:schemeClr val="accent6">
                    <a:lumMod val="75000"/>
                  </a:schemeClr>
                </a:solidFill>
              </a:rPr>
              <a:t>Afrikakorps</a:t>
            </a:r>
            <a:endParaRPr lang="sk-SK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8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na svetovom bojisku bolo už 6 veľmocí:</a:t>
            </a:r>
          </a:p>
          <a:p>
            <a:pPr marL="457200" indent="-457200">
              <a:buAutoNum type="arabicPeriod"/>
            </a:pPr>
            <a:r>
              <a:rPr lang="sk-SK" sz="2400" b="1" dirty="0" smtClean="0">
                <a:solidFill>
                  <a:schemeClr val="accent6">
                    <a:lumMod val="75000"/>
                  </a:schemeClr>
                </a:solidFill>
              </a:rPr>
              <a:t>Nemecko</a:t>
            </a:r>
          </a:p>
          <a:p>
            <a:pPr marL="457200" indent="-457200">
              <a:buAutoNum type="arabicPeriod"/>
            </a:pPr>
            <a:r>
              <a:rPr lang="sk-SK" sz="2400" b="1" dirty="0" smtClean="0">
                <a:solidFill>
                  <a:schemeClr val="accent6">
                    <a:lumMod val="75000"/>
                  </a:schemeClr>
                </a:solidFill>
              </a:rPr>
              <a:t>Taliansko</a:t>
            </a:r>
          </a:p>
          <a:p>
            <a:pPr marL="457200" indent="-457200">
              <a:buAutoNum type="arabicPeriod"/>
            </a:pPr>
            <a:r>
              <a:rPr lang="sk-SK" sz="2400" b="1" dirty="0" smtClean="0">
                <a:solidFill>
                  <a:schemeClr val="accent6">
                    <a:lumMod val="75000"/>
                  </a:schemeClr>
                </a:solidFill>
              </a:rPr>
              <a:t>Japonsko</a:t>
            </a:r>
          </a:p>
          <a:p>
            <a:pPr marL="457200" indent="-457200">
              <a:buAutoNum type="arabicPeriod"/>
            </a:pPr>
            <a:r>
              <a:rPr lang="sk-SK" sz="2400" b="1" dirty="0" smtClean="0">
                <a:solidFill>
                  <a:schemeClr val="accent6">
                    <a:lumMod val="75000"/>
                  </a:schemeClr>
                </a:solidFill>
              </a:rPr>
              <a:t>Veľká Británia</a:t>
            </a:r>
          </a:p>
          <a:p>
            <a:pPr marL="457200" indent="-457200">
              <a:buAutoNum type="arabicPeriod"/>
            </a:pPr>
            <a:r>
              <a:rPr lang="sk-SK" sz="2400" b="1" dirty="0" smtClean="0">
                <a:solidFill>
                  <a:schemeClr val="accent6">
                    <a:lumMod val="75000"/>
                  </a:schemeClr>
                </a:solidFill>
              </a:rPr>
              <a:t>Francúzsko</a:t>
            </a:r>
          </a:p>
          <a:p>
            <a:pPr marL="457200" indent="-457200">
              <a:buAutoNum type="arabicPeriod"/>
            </a:pPr>
            <a:r>
              <a:rPr lang="sk-SK" sz="2400" b="1" dirty="0" smtClean="0">
                <a:solidFill>
                  <a:schemeClr val="accent6">
                    <a:lumMod val="75000"/>
                  </a:schemeClr>
                </a:solidFill>
              </a:rPr>
              <a:t>Sovietsky zväz</a:t>
            </a:r>
            <a:endParaRPr lang="sk-SK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Japonská expanzia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Japonsko si dobýjalo nové územia už v medzivojnovom období</a:t>
            </a:r>
          </a:p>
          <a:p>
            <a:r>
              <a:rPr lang="sk-SK" sz="2400" dirty="0" smtClean="0"/>
              <a:t>v 20. rokoch 20. stor. zabrali ostrov, ktorý patril ZSSR, okupovali Kóreu a v roku 1937 uskutočnili inváziu do Číny</a:t>
            </a:r>
          </a:p>
          <a:p>
            <a:r>
              <a:rPr lang="sk-SK" sz="2400" b="1" dirty="0" smtClean="0">
                <a:solidFill>
                  <a:schemeClr val="accent6">
                    <a:lumMod val="75000"/>
                  </a:schemeClr>
                </a:solidFill>
              </a:rPr>
              <a:t>vojna v </a:t>
            </a:r>
            <a:r>
              <a:rPr lang="sk-SK" sz="2400" b="1" dirty="0" err="1" smtClean="0">
                <a:solidFill>
                  <a:schemeClr val="accent6">
                    <a:lumMod val="75000"/>
                  </a:schemeClr>
                </a:solidFill>
              </a:rPr>
              <a:t>Tichomorí</a:t>
            </a:r>
            <a:r>
              <a:rPr lang="sk-SK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sk-SK" sz="2400" dirty="0" smtClean="0"/>
              <a:t>avšak oficiálne začala až </a:t>
            </a:r>
            <a:r>
              <a:rPr lang="sk-SK" sz="2400" b="1" dirty="0" smtClean="0">
                <a:solidFill>
                  <a:schemeClr val="accent6">
                    <a:lumMod val="75000"/>
                  </a:schemeClr>
                </a:solidFill>
              </a:rPr>
              <a:t>7. 12. 1941 </a:t>
            </a:r>
            <a:r>
              <a:rPr lang="sk-SK" sz="2400" dirty="0" smtClean="0"/>
              <a:t>útokom Japoncov na americkú vojenskú základňu </a:t>
            </a:r>
            <a:r>
              <a:rPr lang="sk-SK" sz="2400" b="1" dirty="0" smtClean="0">
                <a:solidFill>
                  <a:schemeClr val="accent6">
                    <a:lumMod val="75000"/>
                  </a:schemeClr>
                </a:solidFill>
              </a:rPr>
              <a:t>Pearl </a:t>
            </a:r>
            <a:r>
              <a:rPr lang="sk-SK" sz="2400" b="1" dirty="0" err="1" smtClean="0">
                <a:solidFill>
                  <a:schemeClr val="accent6">
                    <a:lumMod val="75000"/>
                  </a:schemeClr>
                </a:solidFill>
              </a:rPr>
              <a:t>Harbor</a:t>
            </a:r>
            <a:endParaRPr lang="sk-SK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10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Útok na Pearl </a:t>
            </a:r>
            <a:r>
              <a:rPr lang="sk-SK" dirty="0" err="1" smtClean="0"/>
              <a:t>Harbor</a:t>
            </a: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3" y="2557318"/>
            <a:ext cx="6136216" cy="3206173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549" y="2468129"/>
            <a:ext cx="4660179" cy="34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10. decembra 1941 japonskí </a:t>
            </a:r>
            <a:r>
              <a:rPr lang="sk-SK" sz="2400" dirty="0" err="1" smtClean="0"/>
              <a:t>kamikaze</a:t>
            </a:r>
            <a:r>
              <a:rPr lang="sk-SK" sz="2400" dirty="0" smtClean="0"/>
              <a:t> letci potopili britskú vojnovú loď </a:t>
            </a:r>
            <a:r>
              <a:rPr lang="sk-SK" sz="2400" dirty="0" err="1" smtClean="0"/>
              <a:t>Prince</a:t>
            </a:r>
            <a:r>
              <a:rPr lang="sk-SK" sz="2400" dirty="0" smtClean="0"/>
              <a:t> of Wales a bojový krížnik </a:t>
            </a:r>
            <a:r>
              <a:rPr lang="sk-SK" sz="2400" dirty="0" err="1" smtClean="0"/>
              <a:t>Repulse</a:t>
            </a:r>
            <a:r>
              <a:rPr lang="sk-SK" sz="2400" dirty="0" smtClean="0"/>
              <a:t> – týmto sa do ich vojny zapojila aj Británia</a:t>
            </a:r>
          </a:p>
          <a:p>
            <a:r>
              <a:rPr lang="sk-SK" sz="2400" dirty="0" smtClean="0"/>
              <a:t>Japoncom sa za 5 mesiacov podarilo dobyť nasledovné územia: </a:t>
            </a:r>
            <a:r>
              <a:rPr lang="sk-SK" sz="2400" b="1" dirty="0" smtClean="0">
                <a:solidFill>
                  <a:schemeClr val="accent6">
                    <a:lumMod val="75000"/>
                  </a:schemeClr>
                </a:solidFill>
              </a:rPr>
              <a:t>Barma, Hongkong, Singapur, Malajzia, Indonézia, Thajsko, Filipíny</a:t>
            </a:r>
          </a:p>
          <a:p>
            <a:r>
              <a:rPr lang="sk-SK" sz="2400" dirty="0" smtClean="0"/>
              <a:t>na týchto miestach vybudovali pracovné tábory, kam zatvárali vojnových zajatcov a povstalcov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1597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Územie Japonska počas vojny</a:t>
            </a: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73" y="2030845"/>
            <a:ext cx="5292153" cy="4432178"/>
          </a:xfrm>
        </p:spPr>
      </p:pic>
    </p:spTree>
    <p:extLst>
      <p:ext uri="{BB962C8B-B14F-4D97-AF65-F5344CB8AC3E}">
        <p14:creationId xmlns:p14="http://schemas.microsoft.com/office/powerpoint/2010/main" val="30924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japonské pracovné tábory pripomínali európske koncentračné tábory</a:t>
            </a:r>
          </a:p>
          <a:p>
            <a:r>
              <a:rPr lang="sk-SK" sz="2400" dirty="0" smtClean="0"/>
              <a:t>mnohí väzni museli pracovať na stavbe železnice, ktorá viedla od Thajska cez Čínu</a:t>
            </a:r>
          </a:p>
          <a:p>
            <a:r>
              <a:rPr lang="sk-SK" sz="2400" dirty="0" smtClean="0"/>
              <a:t>v Číne došlo k vyvražďovaniu celých miest (</a:t>
            </a:r>
            <a:r>
              <a:rPr lang="sk-SK" sz="2400" dirty="0" err="1" smtClean="0"/>
              <a:t>Nankingský</a:t>
            </a:r>
            <a:r>
              <a:rPr lang="sk-SK" sz="2400" dirty="0" smtClean="0"/>
              <a:t> masaker)</a:t>
            </a:r>
          </a:p>
          <a:p>
            <a:r>
              <a:rPr lang="sk-SK" sz="2400" dirty="0" smtClean="0"/>
              <a:t>tajný vojenský oddiel 731 dokonca robil drastické pokusy na ľuďoch v týchto táboroch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7692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Ión − zasadacia miestnosť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ón − zasadacia miestnosť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 − zasadacia miestnosť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</TotalTime>
  <Words>417</Words>
  <Application>Microsoft Office PowerPoint</Application>
  <PresentationFormat>Širokouhlá</PresentationFormat>
  <Paragraphs>39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Ión − zasadacia miestnosť</vt:lpstr>
      <vt:lpstr>Veľmoci proti Hitlerovi a japonská expanzia</vt:lpstr>
      <vt:lpstr>Veľmoci proti Hitlerovi</vt:lpstr>
      <vt:lpstr>Prezentácia programu PowerPoint</vt:lpstr>
      <vt:lpstr>Prezentácia programu PowerPoint</vt:lpstr>
      <vt:lpstr>Japonská expanzia</vt:lpstr>
      <vt:lpstr>Útok na Pearl Harbor</vt:lpstr>
      <vt:lpstr>Prezentácia programu PowerPoint</vt:lpstr>
      <vt:lpstr>Územie Japonska počas vojny</vt:lpstr>
      <vt:lpstr>Prezentácia programu PowerPoint</vt:lpstr>
      <vt:lpstr>Britskí zajatci v tábore Changhi (Singapur)</vt:lpstr>
      <vt:lpstr>Prezentácia programu PowerPoint</vt:lpstr>
      <vt:lpstr>Prezentácia programu PowerPoint</vt:lpstr>
      <vt:lpstr>Hirošima po výbuchu a mapa ničivého účinku bomby</vt:lpstr>
      <vt:lpstr>Výbuch a maketa bomby Little Boy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Veľmoci proti Hitlerovi a japonská expanzia</dc:title>
  <dc:creator>User</dc:creator>
  <cp:lastModifiedBy>uzivatel</cp:lastModifiedBy>
  <cp:revision>6</cp:revision>
  <dcterms:created xsi:type="dcterms:W3CDTF">2021-02-03T09:45:16Z</dcterms:created>
  <dcterms:modified xsi:type="dcterms:W3CDTF">2024-01-14T19:52:47Z</dcterms:modified>
</cp:coreProperties>
</file>