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9.Glochídium je: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a.)larva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obrúčkavcov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b.)látka na zrážanie krvi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c.)larva lastúrnikov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d.)lastúra (odborne)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10.K </a:t>
            </a:r>
            <a:r>
              <a:rPr lang="sk-SK" sz="31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rudimentom</a:t>
            </a:r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patrí: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a.)husia koža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b.)chvost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c.)ušné svaly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d.)Darwinov hrbolček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1.Elefantiázu – chorobu pri ktorej zdurením lymfatických ciest sa u človeka zväčšujú niektoré časti tela spôsobuje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a.)svalovec špirálový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vlasovec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miazgový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c.)hlísta detská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d.)háďatko lymfatické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2.Ktorý </a:t>
            </a:r>
            <a:r>
              <a:rPr lang="sk-SK" sz="31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hlístovec</a:t>
            </a:r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parazituje vo svaloch?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a.)pásomnica svalová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špirálovec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svalový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c.)svalovec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hlístovitý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d.)svalovec špirálovitý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3.Označ správne tvrdenie o mäkkýšoch.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a.)dýchajú celým povrchom tela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b.)majú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hepatopanreas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c.)pohyb zabezpečuje svalnatá noha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d.)majú uzavretú obehovú sústavu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4.V ústach ulitníkov sa nachádza </a:t>
            </a:r>
            <a:r>
              <a:rPr lang="sk-SK" sz="31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strúhavý</a:t>
            </a:r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orgán: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....................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5.Trochofóra je: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a.)larva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mnohoštetinavcov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b.)zástupca morských mäkkýšov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c.)larva mäkkýšov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d.)pulzujúca chrbtová cieva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obrúčkavcov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6.Ktorá látka sa nachádza v slinách pijavice?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hirudín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bilirubín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ptyalín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d.)histamín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7.Aký typ očí majú hlavonožce?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a.)jamkové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b.)zložené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c.)komorové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facetové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8</a:t>
            </a:r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.Čo platí pre </a:t>
            </a:r>
            <a:r>
              <a:rPr lang="sk-SK" sz="3100" dirty="0" err="1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mnohoštetinavce</a:t>
            </a:r>
            <a:r>
              <a:rPr lang="sk-SK" sz="3100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9177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a.)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palolo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zelený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b.)morské 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obrúčkavce</a:t>
            </a:r>
            <a:endParaRPr lang="sk-SK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c.)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tubifex</a:t>
            </a: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 bahenný</a:t>
            </a:r>
          </a:p>
          <a:p>
            <a:pPr algn="ctr">
              <a:buNone/>
            </a:pPr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d.)</a:t>
            </a:r>
            <a:r>
              <a:rPr lang="sk-SK" b="1" dirty="0" err="1" smtClean="0">
                <a:latin typeface="Times New Roman" pitchFamily="18" charset="0"/>
                <a:cs typeface="Times New Roman" pitchFamily="18" charset="0"/>
              </a:rPr>
              <a:t>trochofóra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214</Words>
  <PresentationFormat>Prezentácia na obrazovke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Nadšenie</vt:lpstr>
      <vt:lpstr>Snímka 1</vt:lpstr>
      <vt:lpstr>1.Elefantiázu – chorobu pri ktorej zdurením lymfatických ciest sa u človeka zväčšujú niektoré časti tela spôsobuje:</vt:lpstr>
      <vt:lpstr>2.Ktorý hlístovec parazituje vo svaloch?</vt:lpstr>
      <vt:lpstr>3.Označ správne tvrdenie o mäkkýšoch.</vt:lpstr>
      <vt:lpstr>4.V ústach ulitníkov sa nachádza strúhavý orgán:</vt:lpstr>
      <vt:lpstr>5.Trochofóra je:</vt:lpstr>
      <vt:lpstr>6.Ktorá látka sa nachádza v slinách pijavice?</vt:lpstr>
      <vt:lpstr>7.Aký typ očí majú hlavonožce?</vt:lpstr>
      <vt:lpstr>8.Čo platí pre mnohoštetinavce?</vt:lpstr>
      <vt:lpstr>9.Glochídium je:</vt:lpstr>
      <vt:lpstr>10.K rudimentom patrí: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11</cp:revision>
  <dcterms:created xsi:type="dcterms:W3CDTF">2021-03-12T05:41:15Z</dcterms:created>
  <dcterms:modified xsi:type="dcterms:W3CDTF">2021-03-12T05:58:09Z</dcterms:modified>
</cp:coreProperties>
</file>