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  <p:sldId id="262" r:id="rId7"/>
    <p:sldId id="264" r:id="rId8"/>
    <p:sldId id="265" r:id="rId9"/>
    <p:sldId id="266" r:id="rId10"/>
    <p:sldId id="261" r:id="rId11"/>
    <p:sldId id="268" r:id="rId12"/>
    <p:sldId id="267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6.jpe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2A0-DAB4-4ADE-947F-5055BA40F415}" type="datetimeFigureOut">
              <a:rPr lang="sk-SK" smtClean="0"/>
              <a:t>9. 11. 2014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9F83D-66F3-4E30-BAED-94350BD036A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2A0-DAB4-4ADE-947F-5055BA40F415}" type="datetimeFigureOut">
              <a:rPr lang="sk-SK" smtClean="0"/>
              <a:t>9. 11. 2014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9F83D-66F3-4E30-BAED-94350BD036A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2A0-DAB4-4ADE-947F-5055BA40F415}" type="datetimeFigureOut">
              <a:rPr lang="sk-SK" smtClean="0"/>
              <a:t>9. 11. 2014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9F83D-66F3-4E30-BAED-94350BD036A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2A0-DAB4-4ADE-947F-5055BA40F415}" type="datetimeFigureOut">
              <a:rPr lang="sk-SK" smtClean="0"/>
              <a:t>9. 11. 2014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9F83D-66F3-4E30-BAED-94350BD036A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2A0-DAB4-4ADE-947F-5055BA40F415}" type="datetimeFigureOut">
              <a:rPr lang="sk-SK" smtClean="0"/>
              <a:t>9. 11. 2014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9F83D-66F3-4E30-BAED-94350BD036A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2A0-DAB4-4ADE-947F-5055BA40F415}" type="datetimeFigureOut">
              <a:rPr lang="sk-SK" smtClean="0"/>
              <a:t>9. 11. 2014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9F83D-66F3-4E30-BAED-94350BD036A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2A0-DAB4-4ADE-947F-5055BA40F415}" type="datetimeFigureOut">
              <a:rPr lang="sk-SK" smtClean="0"/>
              <a:t>9. 11. 2014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9F83D-66F3-4E30-BAED-94350BD036A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2A0-DAB4-4ADE-947F-5055BA40F415}" type="datetimeFigureOut">
              <a:rPr lang="sk-SK" smtClean="0"/>
              <a:t>9. 11. 2014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9F83D-66F3-4E30-BAED-94350BD036A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2A0-DAB4-4ADE-947F-5055BA40F415}" type="datetimeFigureOut">
              <a:rPr lang="sk-SK" smtClean="0"/>
              <a:t>9. 11. 2014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9F83D-66F3-4E30-BAED-94350BD036A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2A0-DAB4-4ADE-947F-5055BA40F415}" type="datetimeFigureOut">
              <a:rPr lang="sk-SK" smtClean="0"/>
              <a:t>9. 11. 2014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9F83D-66F3-4E30-BAED-94350BD036A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2A0-DAB4-4ADE-947F-5055BA40F415}" type="datetimeFigureOut">
              <a:rPr lang="sk-SK" smtClean="0"/>
              <a:t>9. 11. 2014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9F83D-66F3-4E30-BAED-94350BD036A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7B2A0-DAB4-4ADE-947F-5055BA40F415}" type="datetimeFigureOut">
              <a:rPr lang="sk-SK" smtClean="0"/>
              <a:t>9. 11. 2014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9F83D-66F3-4E30-BAED-94350BD036AB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ymgl.sk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1560" y="3068960"/>
            <a:ext cx="7772400" cy="1470025"/>
          </a:xfrm>
        </p:spPr>
        <p:txBody>
          <a:bodyPr>
            <a:noAutofit/>
          </a:bodyPr>
          <a:lstStyle/>
          <a:p>
            <a:r>
              <a:rPr lang="sk-SK" sz="4800" dirty="0" smtClean="0">
                <a:solidFill>
                  <a:srgbClr val="00B0F0"/>
                </a:solidFill>
              </a:rPr>
              <a:t>Silové pôsobenie medzi dvoma vodičmi s prúdom</a:t>
            </a:r>
            <a:endParaRPr lang="sk-SK" sz="4800" dirty="0">
              <a:solidFill>
                <a:srgbClr val="00B0F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267744" y="4725144"/>
            <a:ext cx="6400800" cy="1752600"/>
          </a:xfrm>
        </p:spPr>
        <p:txBody>
          <a:bodyPr/>
          <a:lstStyle/>
          <a:p>
            <a:r>
              <a:rPr lang="sk-SK" dirty="0" smtClean="0">
                <a:solidFill>
                  <a:srgbClr val="92D050"/>
                </a:solidFill>
              </a:rPr>
              <a:t>Mgr. Jaroslava Viťazková</a:t>
            </a:r>
            <a:endParaRPr lang="sk-SK" dirty="0">
              <a:solidFill>
                <a:srgbClr val="92D050"/>
              </a:solidFill>
            </a:endParaRPr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395535" y="1196752"/>
          <a:ext cx="8280922" cy="1273575"/>
        </p:xfrm>
        <a:graphic>
          <a:graphicData uri="http://schemas.openxmlformats.org/drawingml/2006/table">
            <a:tbl>
              <a:tblPr/>
              <a:tblGrid>
                <a:gridCol w="3617075"/>
                <a:gridCol w="258364"/>
                <a:gridCol w="258364"/>
                <a:gridCol w="4147119"/>
              </a:tblGrid>
              <a:tr h="2309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3159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Gymnázium, SNP 1, </a:t>
                      </a:r>
                      <a:b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</a:br>
                      <a: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056 01 Gelnica</a:t>
                      </a:r>
                      <a:endParaRPr lang="sk-SK" sz="16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Web: </a:t>
                      </a:r>
                      <a:r>
                        <a:rPr lang="sk-SK" sz="1600" u="sng" dirty="0" err="1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  <a:hlinkClick r:id="rId2"/>
                        </a:rPr>
                        <a:t>www.gymgl.sk</a:t>
                      </a:r>
                      <a:r>
                        <a:rPr lang="sk-SK" sz="1600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sk-SK" sz="1600" i="1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   </a:t>
                      </a:r>
                      <a:endParaRPr lang="sk-SK" sz="16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53975" marB="53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b="1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KĽÚČ K INOVATÍVNEMU VZDELÁVANIU</a:t>
                      </a:r>
                      <a:endParaRPr lang="sk-SK" sz="16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ITMS kód projektu: </a:t>
                      </a:r>
                      <a: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26110130703</a:t>
                      </a:r>
                    </a:p>
                  </a:txBody>
                  <a:tcPr marL="36195" marR="36195" marT="53975" marB="539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Obrázok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75656" cy="1524304"/>
          </a:xfrm>
          <a:prstGeom prst="rect">
            <a:avLst/>
          </a:prstGeom>
          <a:noFill/>
        </p:spPr>
      </p:pic>
      <p:pic>
        <p:nvPicPr>
          <p:cNvPr id="1026" name="Obrázok 1" descr="agentura_cmy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0"/>
            <a:ext cx="5572257" cy="1268760"/>
          </a:xfrm>
          <a:prstGeom prst="rect">
            <a:avLst/>
          </a:prstGeom>
          <a:noFill/>
        </p:spPr>
      </p:pic>
      <p:pic>
        <p:nvPicPr>
          <p:cNvPr id="1025" name="Obrázok 2" descr="EU-ESF-VERTICAL-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0"/>
            <a:ext cx="1584176" cy="1474382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3573016"/>
            <a:ext cx="8229600" cy="4525963"/>
          </a:xfrm>
        </p:spPr>
        <p:txBody>
          <a:bodyPr/>
          <a:lstStyle/>
          <a:p>
            <a:r>
              <a:rPr lang="sk-SK" dirty="0" smtClean="0">
                <a:solidFill>
                  <a:srgbClr val="00B0F0"/>
                </a:solidFill>
              </a:rPr>
              <a:t>I</a:t>
            </a:r>
            <a:r>
              <a:rPr lang="sk-SK" baseline="-25000" dirty="0" smtClean="0">
                <a:solidFill>
                  <a:srgbClr val="00B0F0"/>
                </a:solidFill>
              </a:rPr>
              <a:t>1,  </a:t>
            </a:r>
            <a:r>
              <a:rPr lang="sk-SK" dirty="0" smtClean="0">
                <a:solidFill>
                  <a:srgbClr val="00B0F0"/>
                </a:solidFill>
              </a:rPr>
              <a:t>I</a:t>
            </a:r>
            <a:r>
              <a:rPr lang="sk-SK" baseline="-25000" dirty="0" smtClean="0">
                <a:solidFill>
                  <a:srgbClr val="00B0F0"/>
                </a:solidFill>
              </a:rPr>
              <a:t>2 - </a:t>
            </a:r>
            <a:r>
              <a:rPr lang="sk-SK" dirty="0" smtClean="0">
                <a:solidFill>
                  <a:srgbClr val="00B0F0"/>
                </a:solidFill>
              </a:rPr>
              <a:t> veľkosti prúdov</a:t>
            </a:r>
          </a:p>
          <a:p>
            <a:r>
              <a:rPr lang="sk-SK" dirty="0" smtClean="0">
                <a:solidFill>
                  <a:srgbClr val="00B0F0"/>
                </a:solidFill>
              </a:rPr>
              <a:t>l – dĺžka vodičov ( tá časť vodičov, ktorou sú vedľa seba) </a:t>
            </a:r>
          </a:p>
          <a:p>
            <a:r>
              <a:rPr lang="sk-SK" dirty="0" smtClean="0">
                <a:solidFill>
                  <a:srgbClr val="00B0F0"/>
                </a:solidFill>
              </a:rPr>
              <a:t>d – vzdialenosť medzi vodičmi</a:t>
            </a:r>
          </a:p>
          <a:p>
            <a:r>
              <a:rPr lang="sk-SK" dirty="0" smtClean="0">
                <a:solidFill>
                  <a:srgbClr val="00B0F0"/>
                </a:solidFill>
              </a:rPr>
              <a:t>k – konštanta prostredia</a:t>
            </a:r>
          </a:p>
          <a:p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4" name="Nadpis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Silové pôsobenie medzi dvoma vodičmi s prúdom</a:t>
            </a:r>
          </a:p>
        </p:txBody>
      </p:sp>
      <p:graphicFrame>
        <p:nvGraphicFramePr>
          <p:cNvPr id="7171" name="Object 3"/>
          <p:cNvGraphicFramePr>
            <a:graphicFrameLocks/>
          </p:cNvGraphicFramePr>
          <p:nvPr/>
        </p:nvGraphicFramePr>
        <p:xfrm>
          <a:off x="395536" y="1484784"/>
          <a:ext cx="4032250" cy="1728788"/>
        </p:xfrm>
        <a:graphic>
          <a:graphicData uri="http://schemas.openxmlformats.org/presentationml/2006/ole">
            <p:oleObj spid="_x0000_s7171" name="Rovnica" r:id="rId3" imgW="799920" imgH="393480" progId="Equation.3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1026"/>
          <p:cNvGraphicFramePr>
            <a:graphicFrameLocks/>
          </p:cNvGraphicFramePr>
          <p:nvPr/>
        </p:nvGraphicFramePr>
        <p:xfrm>
          <a:off x="467544" y="1700808"/>
          <a:ext cx="1669603" cy="1257300"/>
        </p:xfrm>
        <a:graphic>
          <a:graphicData uri="http://schemas.openxmlformats.org/presentationml/2006/ole">
            <p:oleObj spid="_x0000_s8194" name="Rovnica" r:id="rId3" imgW="469800" imgH="393480" progId="Equation.3">
              <p:embed/>
            </p:oleObj>
          </a:graphicData>
        </a:graphic>
      </p:graphicFrame>
      <p:sp>
        <p:nvSpPr>
          <p:cNvPr id="23555" name="Rectangle 1027"/>
          <p:cNvSpPr>
            <a:spLocks noChangeArrowheads="1"/>
          </p:cNvSpPr>
          <p:nvPr/>
        </p:nvSpPr>
        <p:spPr bwMode="auto">
          <a:xfrm>
            <a:off x="3203848" y="2204864"/>
            <a:ext cx="4935647" cy="616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sk-SK" sz="3400" dirty="0">
                <a:solidFill>
                  <a:srgbClr val="FFFF00"/>
                </a:solidFill>
                <a:latin typeface="Symbol" pitchFamily="18" charset="2"/>
              </a:rPr>
              <a:t>m - </a:t>
            </a:r>
            <a:r>
              <a:rPr lang="sk-SK" sz="3400" dirty="0" err="1">
                <a:solidFill>
                  <a:srgbClr val="FFFF00"/>
                </a:solidFill>
                <a:latin typeface="Times New Roman" pitchFamily="18" charset="0"/>
              </a:rPr>
              <a:t>permeabilita</a:t>
            </a:r>
            <a:r>
              <a:rPr lang="sk-SK" sz="3400" dirty="0">
                <a:solidFill>
                  <a:srgbClr val="FFFF00"/>
                </a:solidFill>
                <a:latin typeface="Times New Roman" pitchFamily="18" charset="0"/>
              </a:rPr>
              <a:t> prostredia</a:t>
            </a:r>
            <a:endParaRPr lang="sk-SK" sz="36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graphicFrame>
        <p:nvGraphicFramePr>
          <p:cNvPr id="23556" name="Object 1028"/>
          <p:cNvGraphicFramePr>
            <a:graphicFrameLocks/>
          </p:cNvGraphicFramePr>
          <p:nvPr/>
        </p:nvGraphicFramePr>
        <p:xfrm>
          <a:off x="539552" y="3645024"/>
          <a:ext cx="2112962" cy="937642"/>
        </p:xfrm>
        <a:graphic>
          <a:graphicData uri="http://schemas.openxmlformats.org/presentationml/2006/ole">
            <p:oleObj spid="_x0000_s8195" name="Rovnice" r:id="rId4" imgW="583920" imgH="215640" progId="Equation.3">
              <p:embed/>
            </p:oleObj>
          </a:graphicData>
        </a:graphic>
      </p:graphicFrame>
      <p:sp>
        <p:nvSpPr>
          <p:cNvPr id="23557" name="Rectangle 1029"/>
          <p:cNvSpPr>
            <a:spLocks noChangeArrowheads="1"/>
          </p:cNvSpPr>
          <p:nvPr/>
        </p:nvSpPr>
        <p:spPr bwMode="auto">
          <a:xfrm>
            <a:off x="3059832" y="3140968"/>
            <a:ext cx="5613400" cy="1662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sk-SK" sz="3400" dirty="0" err="1">
                <a:solidFill>
                  <a:srgbClr val="FF0000"/>
                </a:solidFill>
                <a:latin typeface="Symbol" pitchFamily="18" charset="2"/>
              </a:rPr>
              <a:t>m</a:t>
            </a:r>
            <a:r>
              <a:rPr lang="sk-SK" sz="3400" baseline="-25000" dirty="0" err="1">
                <a:solidFill>
                  <a:srgbClr val="FF0000"/>
                </a:solidFill>
                <a:latin typeface="Times New Roman" pitchFamily="18" charset="0"/>
              </a:rPr>
              <a:t>r</a:t>
            </a:r>
            <a:r>
              <a:rPr lang="sk-SK" sz="3400" dirty="0">
                <a:solidFill>
                  <a:srgbClr val="FF0000"/>
                </a:solidFill>
                <a:latin typeface="Symbol" pitchFamily="18" charset="2"/>
              </a:rPr>
              <a:t> - </a:t>
            </a:r>
            <a:r>
              <a:rPr lang="sk-SK" sz="3400" dirty="0">
                <a:solidFill>
                  <a:srgbClr val="FF0000"/>
                </a:solidFill>
                <a:latin typeface="Times New Roman" pitchFamily="18" charset="0"/>
              </a:rPr>
              <a:t>relatívna </a:t>
            </a:r>
            <a:r>
              <a:rPr lang="sk-SK" sz="3400" dirty="0" err="1">
                <a:solidFill>
                  <a:srgbClr val="FF0000"/>
                </a:solidFill>
                <a:latin typeface="Times New Roman" pitchFamily="18" charset="0"/>
              </a:rPr>
              <a:t>permeabilita</a:t>
            </a:r>
            <a:endParaRPr lang="sk-SK" sz="3400" dirty="0">
              <a:solidFill>
                <a:srgbClr val="FF0000"/>
              </a:solidFill>
              <a:latin typeface="Times New Roman" pitchFamily="18" charset="0"/>
            </a:endParaRPr>
          </a:p>
          <a:p>
            <a:pPr defTabSz="762000"/>
            <a:r>
              <a:rPr lang="sk-SK" sz="3400" dirty="0">
                <a:solidFill>
                  <a:srgbClr val="FF0000"/>
                </a:solidFill>
                <a:latin typeface="Symbol" pitchFamily="18" charset="2"/>
              </a:rPr>
              <a:t>m</a:t>
            </a:r>
            <a:r>
              <a:rPr lang="sk-SK" sz="3400" baseline="-25000" dirty="0">
                <a:solidFill>
                  <a:srgbClr val="FF0000"/>
                </a:solidFill>
                <a:latin typeface="Symbol" pitchFamily="18" charset="2"/>
              </a:rPr>
              <a:t>0</a:t>
            </a:r>
            <a:r>
              <a:rPr lang="sk-SK" sz="3400" dirty="0">
                <a:solidFill>
                  <a:srgbClr val="FF0000"/>
                </a:solidFill>
                <a:latin typeface="Symbol" pitchFamily="18" charset="2"/>
              </a:rPr>
              <a:t> - </a:t>
            </a:r>
            <a:r>
              <a:rPr lang="sk-SK" sz="3400" dirty="0" err="1">
                <a:solidFill>
                  <a:srgbClr val="FF0000"/>
                </a:solidFill>
                <a:latin typeface="Times New Roman" pitchFamily="18" charset="0"/>
              </a:rPr>
              <a:t>permeabilita</a:t>
            </a:r>
            <a:r>
              <a:rPr lang="sk-SK" sz="3400" dirty="0">
                <a:solidFill>
                  <a:srgbClr val="FF0000"/>
                </a:solidFill>
                <a:latin typeface="Times New Roman" pitchFamily="18" charset="0"/>
              </a:rPr>
              <a:t> vákua</a:t>
            </a:r>
          </a:p>
          <a:p>
            <a:pPr defTabSz="762000"/>
            <a:r>
              <a:rPr lang="sk-SK" sz="3400" dirty="0">
                <a:solidFill>
                  <a:srgbClr val="FF0000"/>
                </a:solidFill>
                <a:latin typeface="Symbol" pitchFamily="18" charset="2"/>
              </a:rPr>
              <a:t>m</a:t>
            </a:r>
            <a:r>
              <a:rPr lang="sk-SK" sz="3400" baseline="-25000" dirty="0">
                <a:solidFill>
                  <a:srgbClr val="FF0000"/>
                </a:solidFill>
                <a:latin typeface="Symbol" pitchFamily="18" charset="2"/>
              </a:rPr>
              <a:t>0 </a:t>
            </a:r>
            <a:r>
              <a:rPr lang="sk-SK" sz="3400" dirty="0">
                <a:solidFill>
                  <a:srgbClr val="FF0000"/>
                </a:solidFill>
                <a:latin typeface="Symbol" pitchFamily="18" charset="2"/>
              </a:rPr>
              <a:t>= 4p.10</a:t>
            </a:r>
            <a:r>
              <a:rPr lang="sk-SK" sz="3400" baseline="30000" dirty="0">
                <a:solidFill>
                  <a:srgbClr val="FF0000"/>
                </a:solidFill>
                <a:latin typeface="Symbol" pitchFamily="18" charset="2"/>
              </a:rPr>
              <a:t>-7</a:t>
            </a:r>
            <a:r>
              <a:rPr lang="sk-SK" sz="3400" dirty="0">
                <a:solidFill>
                  <a:srgbClr val="FF0000"/>
                </a:solidFill>
                <a:latin typeface="Symbol" pitchFamily="18" charset="2"/>
              </a:rPr>
              <a:t>N.A</a:t>
            </a:r>
            <a:r>
              <a:rPr lang="sk-SK" sz="3400" baseline="30000" dirty="0">
                <a:solidFill>
                  <a:srgbClr val="FF0000"/>
                </a:solidFill>
                <a:latin typeface="Symbol" pitchFamily="18" charset="2"/>
              </a:rPr>
              <a:t>-2</a:t>
            </a:r>
          </a:p>
        </p:txBody>
      </p:sp>
      <p:sp>
        <p:nvSpPr>
          <p:cNvPr id="23558" name="Rectangle 1030"/>
          <p:cNvSpPr>
            <a:spLocks noChangeArrowheads="1"/>
          </p:cNvSpPr>
          <p:nvPr/>
        </p:nvSpPr>
        <p:spPr bwMode="auto">
          <a:xfrm>
            <a:off x="611560" y="5085184"/>
            <a:ext cx="7163821" cy="113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sk-SK" sz="3400" dirty="0">
                <a:solidFill>
                  <a:srgbClr val="92D050"/>
                </a:solidFill>
                <a:latin typeface="Times New Roman" pitchFamily="18" charset="0"/>
              </a:rPr>
              <a:t>relatívna </a:t>
            </a:r>
            <a:r>
              <a:rPr lang="sk-SK" sz="3400" dirty="0" err="1">
                <a:solidFill>
                  <a:srgbClr val="92D050"/>
                </a:solidFill>
                <a:latin typeface="Times New Roman" pitchFamily="18" charset="0"/>
              </a:rPr>
              <a:t>permeabilita</a:t>
            </a:r>
            <a:r>
              <a:rPr lang="sk-SK" sz="3400" dirty="0">
                <a:solidFill>
                  <a:srgbClr val="92D050"/>
                </a:solidFill>
                <a:latin typeface="Times New Roman" pitchFamily="18" charset="0"/>
              </a:rPr>
              <a:t> </a:t>
            </a:r>
            <a:r>
              <a:rPr lang="sk-SK" sz="3400" dirty="0" smtClean="0">
                <a:solidFill>
                  <a:srgbClr val="92D050"/>
                </a:solidFill>
                <a:latin typeface="Times New Roman" pitchFamily="18" charset="0"/>
              </a:rPr>
              <a:t>vákua  </a:t>
            </a:r>
            <a:r>
              <a:rPr lang="sk-SK" sz="3400" dirty="0" err="1">
                <a:solidFill>
                  <a:srgbClr val="92D050"/>
                </a:solidFill>
                <a:latin typeface="Symbol" pitchFamily="18" charset="2"/>
              </a:rPr>
              <a:t>m</a:t>
            </a:r>
            <a:r>
              <a:rPr lang="sk-SK" sz="3400" baseline="-25000" dirty="0" err="1">
                <a:solidFill>
                  <a:srgbClr val="92D050"/>
                </a:solidFill>
                <a:latin typeface="Times New Roman" pitchFamily="18" charset="0"/>
              </a:rPr>
              <a:t>r</a:t>
            </a:r>
            <a:r>
              <a:rPr lang="sk-SK" sz="3400" dirty="0">
                <a:solidFill>
                  <a:srgbClr val="92D050"/>
                </a:solidFill>
                <a:latin typeface="Symbol" pitchFamily="18" charset="2"/>
              </a:rPr>
              <a:t> = 1</a:t>
            </a:r>
          </a:p>
          <a:p>
            <a:pPr defTabSz="762000"/>
            <a:r>
              <a:rPr lang="sk-SK" sz="3400" dirty="0">
                <a:solidFill>
                  <a:srgbClr val="92D050"/>
                </a:solidFill>
                <a:latin typeface="Times New Roman" pitchFamily="18" charset="0"/>
              </a:rPr>
              <a:t>         železo, oceľ, nikel  </a:t>
            </a:r>
            <a:r>
              <a:rPr lang="sk-SK" sz="3400" dirty="0" err="1">
                <a:solidFill>
                  <a:srgbClr val="92D050"/>
                </a:solidFill>
                <a:latin typeface="Symbol" pitchFamily="18" charset="2"/>
              </a:rPr>
              <a:t>m</a:t>
            </a:r>
            <a:r>
              <a:rPr lang="sk-SK" sz="3400" baseline="-25000" dirty="0" err="1">
                <a:solidFill>
                  <a:srgbClr val="92D050"/>
                </a:solidFill>
                <a:latin typeface="Times New Roman" pitchFamily="18" charset="0"/>
              </a:rPr>
              <a:t>r</a:t>
            </a:r>
            <a:r>
              <a:rPr lang="sk-SK" sz="3400" dirty="0">
                <a:solidFill>
                  <a:srgbClr val="92D050"/>
                </a:solidFill>
                <a:latin typeface="Symbol" pitchFamily="18" charset="2"/>
              </a:rPr>
              <a:t> = 10</a:t>
            </a:r>
            <a:r>
              <a:rPr lang="sk-SK" sz="3400" baseline="30000" dirty="0">
                <a:solidFill>
                  <a:srgbClr val="92D050"/>
                </a:solidFill>
                <a:latin typeface="Symbol" pitchFamily="18" charset="2"/>
              </a:rPr>
              <a:t>2 </a:t>
            </a:r>
            <a:r>
              <a:rPr lang="sk-SK" sz="3400" dirty="0">
                <a:solidFill>
                  <a:srgbClr val="92D050"/>
                </a:solidFill>
                <a:latin typeface="Times New Roman" pitchFamily="18" charset="0"/>
              </a:rPr>
              <a:t>až </a:t>
            </a:r>
            <a:r>
              <a:rPr lang="sk-SK" sz="3400" dirty="0">
                <a:solidFill>
                  <a:srgbClr val="92D050"/>
                </a:solidFill>
                <a:latin typeface="Symbol" pitchFamily="18" charset="2"/>
              </a:rPr>
              <a:t>10</a:t>
            </a:r>
            <a:r>
              <a:rPr lang="sk-SK" sz="3400" baseline="30000" dirty="0">
                <a:solidFill>
                  <a:srgbClr val="92D050"/>
                </a:solidFill>
                <a:latin typeface="Symbol" pitchFamily="18" charset="2"/>
              </a:rPr>
              <a:t>3</a:t>
            </a:r>
            <a:endParaRPr lang="sk-SK" sz="4400" b="1" baseline="30000" dirty="0">
              <a:solidFill>
                <a:srgbClr val="92D050"/>
              </a:solidFill>
              <a:latin typeface="Symbol" pitchFamily="18" charset="2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Silové pôsobenie medzi dvoma vodičmi s prúdom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9" dur="20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23557" grpId="0"/>
      <p:bldP spid="235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 txBox="1">
            <a:spLocks/>
          </p:cNvSpPr>
          <p:nvPr/>
        </p:nvSpPr>
        <p:spPr>
          <a:xfrm>
            <a:off x="323528" y="27809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Ďakujem za pozornosť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67544" y="548681"/>
            <a:ext cx="7772400" cy="1008111"/>
          </a:xfrm>
        </p:spPr>
        <p:txBody>
          <a:bodyPr>
            <a:normAutofit fontScale="90000"/>
          </a:bodyPr>
          <a:lstStyle/>
          <a:p>
            <a:r>
              <a:rPr lang="sk-SK" sz="3600" dirty="0" smtClean="0">
                <a:solidFill>
                  <a:srgbClr val="FFC000"/>
                </a:solidFill>
              </a:rPr>
              <a:t>Silové pôsobenie medzi dvoma vodičmi s prúdom</a:t>
            </a:r>
            <a:endParaRPr lang="sk-SK" sz="3600" dirty="0">
              <a:solidFill>
                <a:srgbClr val="FFC000"/>
              </a:solidFill>
            </a:endParaRPr>
          </a:p>
        </p:txBody>
      </p:sp>
      <p:grpSp>
        <p:nvGrpSpPr>
          <p:cNvPr id="118" name="Skupina 117"/>
          <p:cNvGrpSpPr/>
          <p:nvPr/>
        </p:nvGrpSpPr>
        <p:grpSpPr>
          <a:xfrm>
            <a:off x="4572000" y="2492896"/>
            <a:ext cx="3316287" cy="3211512"/>
            <a:chOff x="4572000" y="2492896"/>
            <a:chExt cx="3316287" cy="3211512"/>
          </a:xfrm>
        </p:grpSpPr>
        <p:grpSp>
          <p:nvGrpSpPr>
            <p:cNvPr id="43" name="Group 265"/>
            <p:cNvGrpSpPr>
              <a:grpSpLocks/>
            </p:cNvGrpSpPr>
            <p:nvPr/>
          </p:nvGrpSpPr>
          <p:grpSpPr bwMode="auto">
            <a:xfrm>
              <a:off x="4572000" y="2492896"/>
              <a:ext cx="3316287" cy="3211512"/>
              <a:chOff x="680" y="1521"/>
              <a:chExt cx="2089" cy="2023"/>
            </a:xfrm>
          </p:grpSpPr>
          <p:grpSp>
            <p:nvGrpSpPr>
              <p:cNvPr id="44" name="Group 266"/>
              <p:cNvGrpSpPr>
                <a:grpSpLocks noChangeAspect="1"/>
              </p:cNvGrpSpPr>
              <p:nvPr/>
            </p:nvGrpSpPr>
            <p:grpSpPr bwMode="auto">
              <a:xfrm rot="-5400000">
                <a:off x="435" y="1769"/>
                <a:ext cx="990" cy="493"/>
                <a:chOff x="4296" y="7498"/>
                <a:chExt cx="1631" cy="594"/>
              </a:xfrm>
            </p:grpSpPr>
            <p:sp>
              <p:nvSpPr>
                <p:cNvPr id="80" name="Arc 267"/>
                <p:cNvSpPr>
                  <a:spLocks noChangeAspect="1"/>
                </p:cNvSpPr>
                <p:nvPr/>
              </p:nvSpPr>
              <p:spPr bwMode="auto">
                <a:xfrm>
                  <a:off x="4296" y="7518"/>
                  <a:ext cx="822" cy="556"/>
                </a:xfrm>
                <a:custGeom>
                  <a:avLst/>
                  <a:gdLst>
                    <a:gd name="G0" fmla="+- 21600 0 0"/>
                    <a:gd name="G1" fmla="+- 15529 0 0"/>
                    <a:gd name="G2" fmla="+- 21600 0 0"/>
                    <a:gd name="T0" fmla="*/ 3 w 21600"/>
                    <a:gd name="T1" fmla="*/ 15862 h 15862"/>
                    <a:gd name="T2" fmla="*/ 6587 w 21600"/>
                    <a:gd name="T3" fmla="*/ 0 h 15862"/>
                    <a:gd name="T4" fmla="*/ 21600 w 21600"/>
                    <a:gd name="T5" fmla="*/ 15529 h 158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15862" fill="none" extrusionOk="0">
                      <a:moveTo>
                        <a:pt x="2" y="15862"/>
                      </a:moveTo>
                      <a:cubicBezTo>
                        <a:pt x="0" y="15751"/>
                        <a:pt x="0" y="15640"/>
                        <a:pt x="0" y="15529"/>
                      </a:cubicBezTo>
                      <a:cubicBezTo>
                        <a:pt x="-1" y="9673"/>
                        <a:pt x="2377" y="4069"/>
                        <a:pt x="6586" y="-1"/>
                      </a:cubicBezTo>
                    </a:path>
                    <a:path w="21600" h="15862" stroke="0" extrusionOk="0">
                      <a:moveTo>
                        <a:pt x="2" y="15862"/>
                      </a:moveTo>
                      <a:cubicBezTo>
                        <a:pt x="0" y="15751"/>
                        <a:pt x="0" y="15640"/>
                        <a:pt x="0" y="15529"/>
                      </a:cubicBezTo>
                      <a:cubicBezTo>
                        <a:pt x="-1" y="9673"/>
                        <a:pt x="2377" y="4069"/>
                        <a:pt x="6586" y="-1"/>
                      </a:cubicBezTo>
                      <a:lnTo>
                        <a:pt x="21600" y="15529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81" name="Arc 268"/>
                <p:cNvSpPr>
                  <a:spLocks noChangeAspect="1"/>
                </p:cNvSpPr>
                <p:nvPr/>
              </p:nvSpPr>
              <p:spPr bwMode="auto">
                <a:xfrm>
                  <a:off x="4338" y="7498"/>
                  <a:ext cx="1589" cy="594"/>
                </a:xfrm>
                <a:custGeom>
                  <a:avLst/>
                  <a:gdLst>
                    <a:gd name="G0" fmla="+- 21600 0 0"/>
                    <a:gd name="G1" fmla="+- 16686 0 0"/>
                    <a:gd name="G2" fmla="+- 21600 0 0"/>
                    <a:gd name="T0" fmla="*/ 3 w 21600"/>
                    <a:gd name="T1" fmla="*/ 17019 h 17019"/>
                    <a:gd name="T2" fmla="*/ 7884 w 21600"/>
                    <a:gd name="T3" fmla="*/ 0 h 17019"/>
                    <a:gd name="T4" fmla="*/ 21600 w 21600"/>
                    <a:gd name="T5" fmla="*/ 16686 h 170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17019" fill="none" extrusionOk="0">
                      <a:moveTo>
                        <a:pt x="2" y="17019"/>
                      </a:moveTo>
                      <a:cubicBezTo>
                        <a:pt x="0" y="16908"/>
                        <a:pt x="0" y="16797"/>
                        <a:pt x="0" y="16686"/>
                      </a:cubicBezTo>
                      <a:cubicBezTo>
                        <a:pt x="-1" y="10224"/>
                        <a:pt x="2892" y="4102"/>
                        <a:pt x="7883" y="-1"/>
                      </a:cubicBezTo>
                    </a:path>
                    <a:path w="21600" h="17019" stroke="0" extrusionOk="0">
                      <a:moveTo>
                        <a:pt x="2" y="17019"/>
                      </a:moveTo>
                      <a:cubicBezTo>
                        <a:pt x="0" y="16908"/>
                        <a:pt x="0" y="16797"/>
                        <a:pt x="0" y="16686"/>
                      </a:cubicBezTo>
                      <a:cubicBezTo>
                        <a:pt x="-1" y="10224"/>
                        <a:pt x="2892" y="4102"/>
                        <a:pt x="7883" y="-1"/>
                      </a:cubicBezTo>
                      <a:lnTo>
                        <a:pt x="21600" y="16686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</p:grpSp>
          <p:grpSp>
            <p:nvGrpSpPr>
              <p:cNvPr id="45" name="Group 269"/>
              <p:cNvGrpSpPr>
                <a:grpSpLocks noChangeAspect="1"/>
              </p:cNvGrpSpPr>
              <p:nvPr/>
            </p:nvGrpSpPr>
            <p:grpSpPr bwMode="auto">
              <a:xfrm rot="16200000" flipV="1">
                <a:off x="1952" y="1703"/>
                <a:ext cx="991" cy="642"/>
                <a:chOff x="4296" y="7498"/>
                <a:chExt cx="1631" cy="773"/>
              </a:xfrm>
            </p:grpSpPr>
            <p:sp>
              <p:nvSpPr>
                <p:cNvPr id="76" name="Arc 270"/>
                <p:cNvSpPr>
                  <a:spLocks noChangeAspect="1"/>
                </p:cNvSpPr>
                <p:nvPr/>
              </p:nvSpPr>
              <p:spPr bwMode="auto">
                <a:xfrm>
                  <a:off x="4347" y="7754"/>
                  <a:ext cx="1353" cy="517"/>
                </a:xfrm>
                <a:custGeom>
                  <a:avLst/>
                  <a:gdLst>
                    <a:gd name="G0" fmla="+- 20380 0 0"/>
                    <a:gd name="G1" fmla="+- 21600 0 0"/>
                    <a:gd name="G2" fmla="+- 21600 0 0"/>
                    <a:gd name="T0" fmla="*/ 0 w 38435"/>
                    <a:gd name="T1" fmla="*/ 14444 h 21600"/>
                    <a:gd name="T2" fmla="*/ 38435 w 38435"/>
                    <a:gd name="T3" fmla="*/ 9743 h 21600"/>
                    <a:gd name="T4" fmla="*/ 20380 w 38435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35" h="21600" fill="none" extrusionOk="0">
                      <a:moveTo>
                        <a:pt x="-1" y="14443"/>
                      </a:moveTo>
                      <a:cubicBezTo>
                        <a:pt x="3038" y="5791"/>
                        <a:pt x="11209" y="-1"/>
                        <a:pt x="20380" y="0"/>
                      </a:cubicBezTo>
                      <a:cubicBezTo>
                        <a:pt x="27655" y="0"/>
                        <a:pt x="34441" y="3662"/>
                        <a:pt x="38434" y="9743"/>
                      </a:cubicBezTo>
                    </a:path>
                    <a:path w="38435" h="21600" stroke="0" extrusionOk="0">
                      <a:moveTo>
                        <a:pt x="-1" y="14443"/>
                      </a:moveTo>
                      <a:cubicBezTo>
                        <a:pt x="3038" y="5791"/>
                        <a:pt x="11209" y="-1"/>
                        <a:pt x="20380" y="0"/>
                      </a:cubicBezTo>
                      <a:cubicBezTo>
                        <a:pt x="27655" y="0"/>
                        <a:pt x="34441" y="3662"/>
                        <a:pt x="38434" y="9743"/>
                      </a:cubicBezTo>
                      <a:lnTo>
                        <a:pt x="20380" y="2160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grpSp>
              <p:nvGrpSpPr>
                <p:cNvPr id="77" name="Group 271"/>
                <p:cNvGrpSpPr>
                  <a:grpSpLocks noChangeAspect="1"/>
                </p:cNvGrpSpPr>
                <p:nvPr/>
              </p:nvGrpSpPr>
              <p:grpSpPr bwMode="auto">
                <a:xfrm>
                  <a:off x="4296" y="7498"/>
                  <a:ext cx="1631" cy="594"/>
                  <a:chOff x="4296" y="7498"/>
                  <a:chExt cx="1631" cy="594"/>
                </a:xfrm>
              </p:grpSpPr>
              <p:sp>
                <p:nvSpPr>
                  <p:cNvPr id="78" name="Arc 272"/>
                  <p:cNvSpPr>
                    <a:spLocks noChangeAspect="1"/>
                  </p:cNvSpPr>
                  <p:nvPr/>
                </p:nvSpPr>
                <p:spPr bwMode="auto">
                  <a:xfrm>
                    <a:off x="4296" y="7518"/>
                    <a:ext cx="822" cy="556"/>
                  </a:xfrm>
                  <a:custGeom>
                    <a:avLst/>
                    <a:gdLst>
                      <a:gd name="G0" fmla="+- 21600 0 0"/>
                      <a:gd name="G1" fmla="+- 15529 0 0"/>
                      <a:gd name="G2" fmla="+- 21600 0 0"/>
                      <a:gd name="T0" fmla="*/ 3 w 21600"/>
                      <a:gd name="T1" fmla="*/ 15862 h 15862"/>
                      <a:gd name="T2" fmla="*/ 6587 w 21600"/>
                      <a:gd name="T3" fmla="*/ 0 h 15862"/>
                      <a:gd name="T4" fmla="*/ 21600 w 21600"/>
                      <a:gd name="T5" fmla="*/ 15529 h 158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15862" fill="none" extrusionOk="0">
                        <a:moveTo>
                          <a:pt x="2" y="15862"/>
                        </a:moveTo>
                        <a:cubicBezTo>
                          <a:pt x="0" y="15751"/>
                          <a:pt x="0" y="15640"/>
                          <a:pt x="0" y="15529"/>
                        </a:cubicBezTo>
                        <a:cubicBezTo>
                          <a:pt x="-1" y="9673"/>
                          <a:pt x="2377" y="4069"/>
                          <a:pt x="6586" y="-1"/>
                        </a:cubicBezTo>
                      </a:path>
                      <a:path w="21600" h="15862" stroke="0" extrusionOk="0">
                        <a:moveTo>
                          <a:pt x="2" y="15862"/>
                        </a:moveTo>
                        <a:cubicBezTo>
                          <a:pt x="0" y="15751"/>
                          <a:pt x="0" y="15640"/>
                          <a:pt x="0" y="15529"/>
                        </a:cubicBezTo>
                        <a:cubicBezTo>
                          <a:pt x="-1" y="9673"/>
                          <a:pt x="2377" y="4069"/>
                          <a:pt x="6586" y="-1"/>
                        </a:cubicBezTo>
                        <a:lnTo>
                          <a:pt x="21600" y="15529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79" name="Arc 273"/>
                  <p:cNvSpPr>
                    <a:spLocks noChangeAspect="1"/>
                  </p:cNvSpPr>
                  <p:nvPr/>
                </p:nvSpPr>
                <p:spPr bwMode="auto">
                  <a:xfrm>
                    <a:off x="4338" y="7498"/>
                    <a:ext cx="1589" cy="594"/>
                  </a:xfrm>
                  <a:custGeom>
                    <a:avLst/>
                    <a:gdLst>
                      <a:gd name="G0" fmla="+- 21600 0 0"/>
                      <a:gd name="G1" fmla="+- 16686 0 0"/>
                      <a:gd name="G2" fmla="+- 21600 0 0"/>
                      <a:gd name="T0" fmla="*/ 3 w 21600"/>
                      <a:gd name="T1" fmla="*/ 17019 h 17019"/>
                      <a:gd name="T2" fmla="*/ 7884 w 21600"/>
                      <a:gd name="T3" fmla="*/ 0 h 17019"/>
                      <a:gd name="T4" fmla="*/ 21600 w 21600"/>
                      <a:gd name="T5" fmla="*/ 16686 h 170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17019" fill="none" extrusionOk="0">
                        <a:moveTo>
                          <a:pt x="2" y="17019"/>
                        </a:moveTo>
                        <a:cubicBezTo>
                          <a:pt x="0" y="16908"/>
                          <a:pt x="0" y="16797"/>
                          <a:pt x="0" y="16686"/>
                        </a:cubicBezTo>
                        <a:cubicBezTo>
                          <a:pt x="-1" y="10224"/>
                          <a:pt x="2892" y="4102"/>
                          <a:pt x="7883" y="-1"/>
                        </a:cubicBezTo>
                      </a:path>
                      <a:path w="21600" h="17019" stroke="0" extrusionOk="0">
                        <a:moveTo>
                          <a:pt x="2" y="17019"/>
                        </a:moveTo>
                        <a:cubicBezTo>
                          <a:pt x="0" y="16908"/>
                          <a:pt x="0" y="16797"/>
                          <a:pt x="0" y="16686"/>
                        </a:cubicBezTo>
                        <a:cubicBezTo>
                          <a:pt x="-1" y="10224"/>
                          <a:pt x="2892" y="4102"/>
                          <a:pt x="7883" y="-1"/>
                        </a:cubicBezTo>
                        <a:lnTo>
                          <a:pt x="21600" y="16686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</p:grpSp>
          </p:grpSp>
          <p:grpSp>
            <p:nvGrpSpPr>
              <p:cNvPr id="46" name="Group 274"/>
              <p:cNvGrpSpPr>
                <a:grpSpLocks/>
              </p:cNvGrpSpPr>
              <p:nvPr/>
            </p:nvGrpSpPr>
            <p:grpSpPr bwMode="auto">
              <a:xfrm>
                <a:off x="680" y="1651"/>
                <a:ext cx="2086" cy="1893"/>
                <a:chOff x="680" y="1651"/>
                <a:chExt cx="2086" cy="1893"/>
              </a:xfrm>
            </p:grpSpPr>
            <p:grpSp>
              <p:nvGrpSpPr>
                <p:cNvPr id="47" name="Group 275"/>
                <p:cNvGrpSpPr>
                  <a:grpSpLocks noChangeAspect="1"/>
                </p:cNvGrpSpPr>
                <p:nvPr/>
              </p:nvGrpSpPr>
              <p:grpSpPr bwMode="auto">
                <a:xfrm rot="16200000" flipH="1">
                  <a:off x="1223" y="2002"/>
                  <a:ext cx="999" cy="2086"/>
                  <a:chOff x="4296" y="7498"/>
                  <a:chExt cx="1644" cy="2510"/>
                </a:xfrm>
              </p:grpSpPr>
              <p:sp>
                <p:nvSpPr>
                  <p:cNvPr id="59" name="Arc 276"/>
                  <p:cNvSpPr>
                    <a:spLocks noChangeAspect="1"/>
                  </p:cNvSpPr>
                  <p:nvPr/>
                </p:nvSpPr>
                <p:spPr bwMode="auto">
                  <a:xfrm>
                    <a:off x="4406" y="8280"/>
                    <a:ext cx="424" cy="935"/>
                  </a:xfrm>
                  <a:custGeom>
                    <a:avLst/>
                    <a:gdLst>
                      <a:gd name="G0" fmla="+- 432 0 0"/>
                      <a:gd name="G1" fmla="+- 21600 0 0"/>
                      <a:gd name="G2" fmla="+- 21600 0 0"/>
                      <a:gd name="T0" fmla="*/ 432 w 22032"/>
                      <a:gd name="T1" fmla="*/ 0 h 43200"/>
                      <a:gd name="T2" fmla="*/ 0 w 22032"/>
                      <a:gd name="T3" fmla="*/ 43196 h 43200"/>
                      <a:gd name="T4" fmla="*/ 432 w 22032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32" h="43200" fill="none" extrusionOk="0">
                        <a:moveTo>
                          <a:pt x="431" y="0"/>
                        </a:moveTo>
                        <a:cubicBezTo>
                          <a:pt x="12361" y="0"/>
                          <a:pt x="22032" y="9670"/>
                          <a:pt x="22032" y="21600"/>
                        </a:cubicBezTo>
                        <a:cubicBezTo>
                          <a:pt x="22032" y="33529"/>
                          <a:pt x="12361" y="43200"/>
                          <a:pt x="432" y="43200"/>
                        </a:cubicBezTo>
                        <a:cubicBezTo>
                          <a:pt x="287" y="43200"/>
                          <a:pt x="143" y="43198"/>
                          <a:pt x="0" y="43195"/>
                        </a:cubicBezTo>
                      </a:path>
                      <a:path w="22032" h="43200" stroke="0" extrusionOk="0">
                        <a:moveTo>
                          <a:pt x="431" y="0"/>
                        </a:moveTo>
                        <a:cubicBezTo>
                          <a:pt x="12361" y="0"/>
                          <a:pt x="22032" y="9670"/>
                          <a:pt x="22032" y="21600"/>
                        </a:cubicBezTo>
                        <a:cubicBezTo>
                          <a:pt x="22032" y="33529"/>
                          <a:pt x="12361" y="43200"/>
                          <a:pt x="432" y="43200"/>
                        </a:cubicBezTo>
                        <a:cubicBezTo>
                          <a:pt x="287" y="43200"/>
                          <a:pt x="143" y="43198"/>
                          <a:pt x="0" y="43195"/>
                        </a:cubicBezTo>
                        <a:lnTo>
                          <a:pt x="432" y="2160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60" name="Arc 277"/>
                  <p:cNvSpPr>
                    <a:spLocks noChangeAspect="1"/>
                  </p:cNvSpPr>
                  <p:nvPr/>
                </p:nvSpPr>
                <p:spPr bwMode="auto">
                  <a:xfrm>
                    <a:off x="4406" y="8327"/>
                    <a:ext cx="298" cy="847"/>
                  </a:xfrm>
                  <a:custGeom>
                    <a:avLst/>
                    <a:gdLst>
                      <a:gd name="G0" fmla="+- 432 0 0"/>
                      <a:gd name="G1" fmla="+- 21600 0 0"/>
                      <a:gd name="G2" fmla="+- 21600 0 0"/>
                      <a:gd name="T0" fmla="*/ 432 w 22032"/>
                      <a:gd name="T1" fmla="*/ 0 h 43200"/>
                      <a:gd name="T2" fmla="*/ 0 w 22032"/>
                      <a:gd name="T3" fmla="*/ 43196 h 43200"/>
                      <a:gd name="T4" fmla="*/ 432 w 22032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32" h="43200" fill="none" extrusionOk="0">
                        <a:moveTo>
                          <a:pt x="431" y="0"/>
                        </a:moveTo>
                        <a:cubicBezTo>
                          <a:pt x="12361" y="0"/>
                          <a:pt x="22032" y="9670"/>
                          <a:pt x="22032" y="21600"/>
                        </a:cubicBezTo>
                        <a:cubicBezTo>
                          <a:pt x="22032" y="33529"/>
                          <a:pt x="12361" y="43200"/>
                          <a:pt x="432" y="43200"/>
                        </a:cubicBezTo>
                        <a:cubicBezTo>
                          <a:pt x="287" y="43200"/>
                          <a:pt x="143" y="43198"/>
                          <a:pt x="0" y="43195"/>
                        </a:cubicBezTo>
                      </a:path>
                      <a:path w="22032" h="43200" stroke="0" extrusionOk="0">
                        <a:moveTo>
                          <a:pt x="431" y="0"/>
                        </a:moveTo>
                        <a:cubicBezTo>
                          <a:pt x="12361" y="0"/>
                          <a:pt x="22032" y="9670"/>
                          <a:pt x="22032" y="21600"/>
                        </a:cubicBezTo>
                        <a:cubicBezTo>
                          <a:pt x="22032" y="33529"/>
                          <a:pt x="12361" y="43200"/>
                          <a:pt x="432" y="43200"/>
                        </a:cubicBezTo>
                        <a:cubicBezTo>
                          <a:pt x="287" y="43200"/>
                          <a:pt x="143" y="43198"/>
                          <a:pt x="0" y="43195"/>
                        </a:cubicBezTo>
                        <a:lnTo>
                          <a:pt x="432" y="2160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61" name="Arc 278"/>
                  <p:cNvSpPr>
                    <a:spLocks noChangeAspect="1"/>
                  </p:cNvSpPr>
                  <p:nvPr/>
                </p:nvSpPr>
                <p:spPr bwMode="auto">
                  <a:xfrm>
                    <a:off x="4396" y="8070"/>
                    <a:ext cx="1070" cy="1368"/>
                  </a:xfrm>
                  <a:custGeom>
                    <a:avLst/>
                    <a:gdLst>
                      <a:gd name="G0" fmla="+- 7915 0 0"/>
                      <a:gd name="G1" fmla="+- 21600 0 0"/>
                      <a:gd name="G2" fmla="+- 21600 0 0"/>
                      <a:gd name="T0" fmla="*/ 272 w 29515"/>
                      <a:gd name="T1" fmla="*/ 1397 h 43200"/>
                      <a:gd name="T2" fmla="*/ 0 w 29515"/>
                      <a:gd name="T3" fmla="*/ 41697 h 43200"/>
                      <a:gd name="T4" fmla="*/ 7915 w 29515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9515" h="43200" fill="none" extrusionOk="0">
                        <a:moveTo>
                          <a:pt x="272" y="1397"/>
                        </a:moveTo>
                        <a:cubicBezTo>
                          <a:pt x="2714" y="473"/>
                          <a:pt x="5303" y="-1"/>
                          <a:pt x="7915" y="0"/>
                        </a:cubicBezTo>
                        <a:cubicBezTo>
                          <a:pt x="19844" y="0"/>
                          <a:pt x="29515" y="9670"/>
                          <a:pt x="29515" y="21600"/>
                        </a:cubicBezTo>
                        <a:cubicBezTo>
                          <a:pt x="29515" y="33529"/>
                          <a:pt x="19844" y="43200"/>
                          <a:pt x="7915" y="43200"/>
                        </a:cubicBezTo>
                        <a:cubicBezTo>
                          <a:pt x="5205" y="43200"/>
                          <a:pt x="2520" y="42690"/>
                          <a:pt x="-1" y="41697"/>
                        </a:cubicBezTo>
                      </a:path>
                      <a:path w="29515" h="43200" stroke="0" extrusionOk="0">
                        <a:moveTo>
                          <a:pt x="272" y="1397"/>
                        </a:moveTo>
                        <a:cubicBezTo>
                          <a:pt x="2714" y="473"/>
                          <a:pt x="5303" y="-1"/>
                          <a:pt x="7915" y="0"/>
                        </a:cubicBezTo>
                        <a:cubicBezTo>
                          <a:pt x="19844" y="0"/>
                          <a:pt x="29515" y="9670"/>
                          <a:pt x="29515" y="21600"/>
                        </a:cubicBezTo>
                        <a:cubicBezTo>
                          <a:pt x="29515" y="33529"/>
                          <a:pt x="19844" y="43200"/>
                          <a:pt x="7915" y="43200"/>
                        </a:cubicBezTo>
                        <a:cubicBezTo>
                          <a:pt x="5205" y="43200"/>
                          <a:pt x="2520" y="42690"/>
                          <a:pt x="-1" y="41697"/>
                        </a:cubicBezTo>
                        <a:lnTo>
                          <a:pt x="7915" y="2160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62" name="Arc 279"/>
                  <p:cNvSpPr>
                    <a:spLocks noChangeAspect="1"/>
                  </p:cNvSpPr>
                  <p:nvPr/>
                </p:nvSpPr>
                <p:spPr bwMode="auto">
                  <a:xfrm>
                    <a:off x="4396" y="7962"/>
                    <a:ext cx="1286" cy="1584"/>
                  </a:xfrm>
                  <a:custGeom>
                    <a:avLst/>
                    <a:gdLst>
                      <a:gd name="G0" fmla="+- 10979 0 0"/>
                      <a:gd name="G1" fmla="+- 21600 0 0"/>
                      <a:gd name="G2" fmla="+- 21600 0 0"/>
                      <a:gd name="T0" fmla="*/ 0 w 32579"/>
                      <a:gd name="T1" fmla="*/ 2998 h 43200"/>
                      <a:gd name="T2" fmla="*/ 351 w 32579"/>
                      <a:gd name="T3" fmla="*/ 40404 h 43200"/>
                      <a:gd name="T4" fmla="*/ 10979 w 32579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579" h="43200" fill="none" extrusionOk="0">
                        <a:moveTo>
                          <a:pt x="0" y="2998"/>
                        </a:moveTo>
                        <a:cubicBezTo>
                          <a:pt x="3325" y="1035"/>
                          <a:pt x="7117" y="-1"/>
                          <a:pt x="10979" y="0"/>
                        </a:cubicBezTo>
                        <a:cubicBezTo>
                          <a:pt x="22908" y="0"/>
                          <a:pt x="32579" y="9670"/>
                          <a:pt x="32579" y="21600"/>
                        </a:cubicBezTo>
                        <a:cubicBezTo>
                          <a:pt x="32579" y="33529"/>
                          <a:pt x="22908" y="43200"/>
                          <a:pt x="10979" y="43200"/>
                        </a:cubicBezTo>
                        <a:cubicBezTo>
                          <a:pt x="7254" y="43200"/>
                          <a:pt x="3593" y="42236"/>
                          <a:pt x="350" y="40404"/>
                        </a:cubicBezTo>
                      </a:path>
                      <a:path w="32579" h="43200" stroke="0" extrusionOk="0">
                        <a:moveTo>
                          <a:pt x="0" y="2998"/>
                        </a:moveTo>
                        <a:cubicBezTo>
                          <a:pt x="3325" y="1035"/>
                          <a:pt x="7117" y="-1"/>
                          <a:pt x="10979" y="0"/>
                        </a:cubicBezTo>
                        <a:cubicBezTo>
                          <a:pt x="22908" y="0"/>
                          <a:pt x="32579" y="9670"/>
                          <a:pt x="32579" y="21600"/>
                        </a:cubicBezTo>
                        <a:cubicBezTo>
                          <a:pt x="32579" y="33529"/>
                          <a:pt x="22908" y="43200"/>
                          <a:pt x="10979" y="43200"/>
                        </a:cubicBezTo>
                        <a:cubicBezTo>
                          <a:pt x="7254" y="43200"/>
                          <a:pt x="3593" y="42236"/>
                          <a:pt x="350" y="40404"/>
                        </a:cubicBezTo>
                        <a:lnTo>
                          <a:pt x="10979" y="2160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63" name="Arc 280"/>
                  <p:cNvSpPr>
                    <a:spLocks noChangeAspect="1"/>
                  </p:cNvSpPr>
                  <p:nvPr/>
                </p:nvSpPr>
                <p:spPr bwMode="auto">
                  <a:xfrm>
                    <a:off x="4399" y="8234"/>
                    <a:ext cx="563" cy="1024"/>
                  </a:xfrm>
                  <a:custGeom>
                    <a:avLst/>
                    <a:gdLst>
                      <a:gd name="G0" fmla="+- 432 0 0"/>
                      <a:gd name="G1" fmla="+- 21600 0 0"/>
                      <a:gd name="G2" fmla="+- 21600 0 0"/>
                      <a:gd name="T0" fmla="*/ 432 w 22032"/>
                      <a:gd name="T1" fmla="*/ 0 h 43200"/>
                      <a:gd name="T2" fmla="*/ 0 w 22032"/>
                      <a:gd name="T3" fmla="*/ 43196 h 43200"/>
                      <a:gd name="T4" fmla="*/ 432 w 22032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32" h="43200" fill="none" extrusionOk="0">
                        <a:moveTo>
                          <a:pt x="431" y="0"/>
                        </a:moveTo>
                        <a:cubicBezTo>
                          <a:pt x="12361" y="0"/>
                          <a:pt x="22032" y="9670"/>
                          <a:pt x="22032" y="21600"/>
                        </a:cubicBezTo>
                        <a:cubicBezTo>
                          <a:pt x="22032" y="33529"/>
                          <a:pt x="12361" y="43200"/>
                          <a:pt x="432" y="43200"/>
                        </a:cubicBezTo>
                        <a:cubicBezTo>
                          <a:pt x="287" y="43200"/>
                          <a:pt x="143" y="43198"/>
                          <a:pt x="0" y="43195"/>
                        </a:cubicBezTo>
                      </a:path>
                      <a:path w="22032" h="43200" stroke="0" extrusionOk="0">
                        <a:moveTo>
                          <a:pt x="431" y="0"/>
                        </a:moveTo>
                        <a:cubicBezTo>
                          <a:pt x="12361" y="0"/>
                          <a:pt x="22032" y="9670"/>
                          <a:pt x="22032" y="21600"/>
                        </a:cubicBezTo>
                        <a:cubicBezTo>
                          <a:pt x="22032" y="33529"/>
                          <a:pt x="12361" y="43200"/>
                          <a:pt x="432" y="43200"/>
                        </a:cubicBezTo>
                        <a:cubicBezTo>
                          <a:pt x="287" y="43200"/>
                          <a:pt x="143" y="43198"/>
                          <a:pt x="0" y="43195"/>
                        </a:cubicBezTo>
                        <a:lnTo>
                          <a:pt x="432" y="2160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64" name="Arc 281"/>
                  <p:cNvSpPr>
                    <a:spLocks noChangeAspect="1"/>
                  </p:cNvSpPr>
                  <p:nvPr/>
                </p:nvSpPr>
                <p:spPr bwMode="auto">
                  <a:xfrm>
                    <a:off x="4414" y="8187"/>
                    <a:ext cx="686" cy="1119"/>
                  </a:xfrm>
                  <a:custGeom>
                    <a:avLst/>
                    <a:gdLst>
                      <a:gd name="G0" fmla="+- 432 0 0"/>
                      <a:gd name="G1" fmla="+- 21600 0 0"/>
                      <a:gd name="G2" fmla="+- 21600 0 0"/>
                      <a:gd name="T0" fmla="*/ 432 w 22032"/>
                      <a:gd name="T1" fmla="*/ 0 h 43200"/>
                      <a:gd name="T2" fmla="*/ 0 w 22032"/>
                      <a:gd name="T3" fmla="*/ 43196 h 43200"/>
                      <a:gd name="T4" fmla="*/ 432 w 22032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32" h="43200" fill="none" extrusionOk="0">
                        <a:moveTo>
                          <a:pt x="431" y="0"/>
                        </a:moveTo>
                        <a:cubicBezTo>
                          <a:pt x="12361" y="0"/>
                          <a:pt x="22032" y="9670"/>
                          <a:pt x="22032" y="21600"/>
                        </a:cubicBezTo>
                        <a:cubicBezTo>
                          <a:pt x="22032" y="33529"/>
                          <a:pt x="12361" y="43200"/>
                          <a:pt x="432" y="43200"/>
                        </a:cubicBezTo>
                        <a:cubicBezTo>
                          <a:pt x="287" y="43200"/>
                          <a:pt x="143" y="43198"/>
                          <a:pt x="0" y="43195"/>
                        </a:cubicBezTo>
                      </a:path>
                      <a:path w="22032" h="43200" stroke="0" extrusionOk="0">
                        <a:moveTo>
                          <a:pt x="431" y="0"/>
                        </a:moveTo>
                        <a:cubicBezTo>
                          <a:pt x="12361" y="0"/>
                          <a:pt x="22032" y="9670"/>
                          <a:pt x="22032" y="21600"/>
                        </a:cubicBezTo>
                        <a:cubicBezTo>
                          <a:pt x="22032" y="33529"/>
                          <a:pt x="12361" y="43200"/>
                          <a:pt x="432" y="43200"/>
                        </a:cubicBezTo>
                        <a:cubicBezTo>
                          <a:pt x="287" y="43200"/>
                          <a:pt x="143" y="43198"/>
                          <a:pt x="0" y="43195"/>
                        </a:cubicBezTo>
                        <a:lnTo>
                          <a:pt x="432" y="2160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65" name="Arc 282"/>
                  <p:cNvSpPr>
                    <a:spLocks noChangeAspect="1"/>
                  </p:cNvSpPr>
                  <p:nvPr/>
                </p:nvSpPr>
                <p:spPr bwMode="auto">
                  <a:xfrm>
                    <a:off x="4400" y="8141"/>
                    <a:ext cx="862" cy="1213"/>
                  </a:xfrm>
                  <a:custGeom>
                    <a:avLst/>
                    <a:gdLst>
                      <a:gd name="G0" fmla="+- 4221 0 0"/>
                      <a:gd name="G1" fmla="+- 21600 0 0"/>
                      <a:gd name="G2" fmla="+- 21600 0 0"/>
                      <a:gd name="T0" fmla="*/ 494 w 25821"/>
                      <a:gd name="T1" fmla="*/ 324 h 43200"/>
                      <a:gd name="T2" fmla="*/ 0 w 25821"/>
                      <a:gd name="T3" fmla="*/ 42784 h 43200"/>
                      <a:gd name="T4" fmla="*/ 4221 w 25821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5821" h="43200" fill="none" extrusionOk="0">
                        <a:moveTo>
                          <a:pt x="493" y="323"/>
                        </a:moveTo>
                        <a:cubicBezTo>
                          <a:pt x="1724" y="108"/>
                          <a:pt x="2971" y="-1"/>
                          <a:pt x="4221" y="0"/>
                        </a:cubicBezTo>
                        <a:cubicBezTo>
                          <a:pt x="16150" y="0"/>
                          <a:pt x="25821" y="9670"/>
                          <a:pt x="25821" y="21600"/>
                        </a:cubicBezTo>
                        <a:cubicBezTo>
                          <a:pt x="25821" y="33529"/>
                          <a:pt x="16150" y="43200"/>
                          <a:pt x="4221" y="43200"/>
                        </a:cubicBezTo>
                        <a:cubicBezTo>
                          <a:pt x="2803" y="43200"/>
                          <a:pt x="1389" y="43060"/>
                          <a:pt x="0" y="42783"/>
                        </a:cubicBezTo>
                      </a:path>
                      <a:path w="25821" h="43200" stroke="0" extrusionOk="0">
                        <a:moveTo>
                          <a:pt x="493" y="323"/>
                        </a:moveTo>
                        <a:cubicBezTo>
                          <a:pt x="1724" y="108"/>
                          <a:pt x="2971" y="-1"/>
                          <a:pt x="4221" y="0"/>
                        </a:cubicBezTo>
                        <a:cubicBezTo>
                          <a:pt x="16150" y="0"/>
                          <a:pt x="25821" y="9670"/>
                          <a:pt x="25821" y="21600"/>
                        </a:cubicBezTo>
                        <a:cubicBezTo>
                          <a:pt x="25821" y="33529"/>
                          <a:pt x="16150" y="43200"/>
                          <a:pt x="4221" y="43200"/>
                        </a:cubicBezTo>
                        <a:cubicBezTo>
                          <a:pt x="2803" y="43200"/>
                          <a:pt x="1389" y="43060"/>
                          <a:pt x="0" y="42783"/>
                        </a:cubicBezTo>
                        <a:lnTo>
                          <a:pt x="4221" y="2160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grpSp>
                <p:nvGrpSpPr>
                  <p:cNvPr id="66" name="Group 283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6" y="7498"/>
                    <a:ext cx="1631" cy="773"/>
                    <a:chOff x="4296" y="7498"/>
                    <a:chExt cx="1631" cy="773"/>
                  </a:xfrm>
                </p:grpSpPr>
                <p:sp>
                  <p:nvSpPr>
                    <p:cNvPr id="72" name="Arc 284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347" y="7754"/>
                      <a:ext cx="1353" cy="517"/>
                    </a:xfrm>
                    <a:custGeom>
                      <a:avLst/>
                      <a:gdLst>
                        <a:gd name="G0" fmla="+- 20380 0 0"/>
                        <a:gd name="G1" fmla="+- 21600 0 0"/>
                        <a:gd name="G2" fmla="+- 21600 0 0"/>
                        <a:gd name="T0" fmla="*/ 0 w 38435"/>
                        <a:gd name="T1" fmla="*/ 14444 h 21600"/>
                        <a:gd name="T2" fmla="*/ 38435 w 38435"/>
                        <a:gd name="T3" fmla="*/ 9743 h 21600"/>
                        <a:gd name="T4" fmla="*/ 20380 w 38435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8435" h="21600" fill="none" extrusionOk="0">
                          <a:moveTo>
                            <a:pt x="-1" y="14443"/>
                          </a:moveTo>
                          <a:cubicBezTo>
                            <a:pt x="3038" y="5791"/>
                            <a:pt x="11209" y="-1"/>
                            <a:pt x="20380" y="0"/>
                          </a:cubicBezTo>
                          <a:cubicBezTo>
                            <a:pt x="27655" y="0"/>
                            <a:pt x="34441" y="3662"/>
                            <a:pt x="38434" y="9743"/>
                          </a:cubicBezTo>
                        </a:path>
                        <a:path w="38435" h="21600" stroke="0" extrusionOk="0">
                          <a:moveTo>
                            <a:pt x="-1" y="14443"/>
                          </a:moveTo>
                          <a:cubicBezTo>
                            <a:pt x="3038" y="5791"/>
                            <a:pt x="11209" y="-1"/>
                            <a:pt x="20380" y="0"/>
                          </a:cubicBezTo>
                          <a:cubicBezTo>
                            <a:pt x="27655" y="0"/>
                            <a:pt x="34441" y="3662"/>
                            <a:pt x="38434" y="9743"/>
                          </a:cubicBezTo>
                          <a:lnTo>
                            <a:pt x="20380" y="21600"/>
                          </a:lnTo>
                          <a:close/>
                        </a:path>
                      </a:pathLst>
                    </a:custGeom>
                    <a:noFill/>
                    <a:ln w="317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sk-SK"/>
                    </a:p>
                  </p:txBody>
                </p:sp>
                <p:grpSp>
                  <p:nvGrpSpPr>
                    <p:cNvPr id="73" name="Group 285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4296" y="7498"/>
                      <a:ext cx="1631" cy="594"/>
                      <a:chOff x="4296" y="7498"/>
                      <a:chExt cx="1631" cy="594"/>
                    </a:xfrm>
                  </p:grpSpPr>
                  <p:sp>
                    <p:nvSpPr>
                      <p:cNvPr id="74" name="Arc 286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4296" y="7518"/>
                        <a:ext cx="822" cy="556"/>
                      </a:xfrm>
                      <a:custGeom>
                        <a:avLst/>
                        <a:gdLst>
                          <a:gd name="G0" fmla="+- 21600 0 0"/>
                          <a:gd name="G1" fmla="+- 15529 0 0"/>
                          <a:gd name="G2" fmla="+- 21600 0 0"/>
                          <a:gd name="T0" fmla="*/ 3 w 21600"/>
                          <a:gd name="T1" fmla="*/ 15862 h 15862"/>
                          <a:gd name="T2" fmla="*/ 6587 w 21600"/>
                          <a:gd name="T3" fmla="*/ 0 h 15862"/>
                          <a:gd name="T4" fmla="*/ 21600 w 21600"/>
                          <a:gd name="T5" fmla="*/ 15529 h 1586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15862" fill="none" extrusionOk="0">
                            <a:moveTo>
                              <a:pt x="2" y="15862"/>
                            </a:moveTo>
                            <a:cubicBezTo>
                              <a:pt x="0" y="15751"/>
                              <a:pt x="0" y="15640"/>
                              <a:pt x="0" y="15529"/>
                            </a:cubicBezTo>
                            <a:cubicBezTo>
                              <a:pt x="-1" y="9673"/>
                              <a:pt x="2377" y="4069"/>
                              <a:pt x="6586" y="-1"/>
                            </a:cubicBezTo>
                          </a:path>
                          <a:path w="21600" h="15862" stroke="0" extrusionOk="0">
                            <a:moveTo>
                              <a:pt x="2" y="15862"/>
                            </a:moveTo>
                            <a:cubicBezTo>
                              <a:pt x="0" y="15751"/>
                              <a:pt x="0" y="15640"/>
                              <a:pt x="0" y="15529"/>
                            </a:cubicBezTo>
                            <a:cubicBezTo>
                              <a:pt x="-1" y="9673"/>
                              <a:pt x="2377" y="4069"/>
                              <a:pt x="6586" y="-1"/>
                            </a:cubicBezTo>
                            <a:lnTo>
                              <a:pt x="21600" y="15529"/>
                            </a:ln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sk-SK"/>
                      </a:p>
                    </p:txBody>
                  </p:sp>
                  <p:sp>
                    <p:nvSpPr>
                      <p:cNvPr id="75" name="Arc 287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4338" y="7498"/>
                        <a:ext cx="1589" cy="594"/>
                      </a:xfrm>
                      <a:custGeom>
                        <a:avLst/>
                        <a:gdLst>
                          <a:gd name="G0" fmla="+- 21600 0 0"/>
                          <a:gd name="G1" fmla="+- 16686 0 0"/>
                          <a:gd name="G2" fmla="+- 21600 0 0"/>
                          <a:gd name="T0" fmla="*/ 3 w 21600"/>
                          <a:gd name="T1" fmla="*/ 17019 h 17019"/>
                          <a:gd name="T2" fmla="*/ 7884 w 21600"/>
                          <a:gd name="T3" fmla="*/ 0 h 17019"/>
                          <a:gd name="T4" fmla="*/ 21600 w 21600"/>
                          <a:gd name="T5" fmla="*/ 16686 h 170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17019" fill="none" extrusionOk="0">
                            <a:moveTo>
                              <a:pt x="2" y="17019"/>
                            </a:moveTo>
                            <a:cubicBezTo>
                              <a:pt x="0" y="16908"/>
                              <a:pt x="0" y="16797"/>
                              <a:pt x="0" y="16686"/>
                            </a:cubicBezTo>
                            <a:cubicBezTo>
                              <a:pt x="-1" y="10224"/>
                              <a:pt x="2892" y="4102"/>
                              <a:pt x="7883" y="-1"/>
                            </a:cubicBezTo>
                          </a:path>
                          <a:path w="21600" h="17019" stroke="0" extrusionOk="0">
                            <a:moveTo>
                              <a:pt x="2" y="17019"/>
                            </a:moveTo>
                            <a:cubicBezTo>
                              <a:pt x="0" y="16908"/>
                              <a:pt x="0" y="16797"/>
                              <a:pt x="0" y="16686"/>
                            </a:cubicBezTo>
                            <a:cubicBezTo>
                              <a:pt x="-1" y="10224"/>
                              <a:pt x="2892" y="4102"/>
                              <a:pt x="7883" y="-1"/>
                            </a:cubicBezTo>
                            <a:lnTo>
                              <a:pt x="21600" y="16686"/>
                            </a:ln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sk-SK"/>
                      </a:p>
                    </p:txBody>
                  </p:sp>
                </p:grpSp>
              </p:grpSp>
              <p:grpSp>
                <p:nvGrpSpPr>
                  <p:cNvPr id="67" name="Group 288"/>
                  <p:cNvGrpSpPr>
                    <a:grpSpLocks noChangeAspect="1"/>
                  </p:cNvGrpSpPr>
                  <p:nvPr/>
                </p:nvGrpSpPr>
                <p:grpSpPr bwMode="auto">
                  <a:xfrm flipV="1">
                    <a:off x="4309" y="9235"/>
                    <a:ext cx="1631" cy="773"/>
                    <a:chOff x="4296" y="7498"/>
                    <a:chExt cx="1631" cy="773"/>
                  </a:xfrm>
                </p:grpSpPr>
                <p:sp>
                  <p:nvSpPr>
                    <p:cNvPr id="68" name="Arc 289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347" y="7754"/>
                      <a:ext cx="1353" cy="517"/>
                    </a:xfrm>
                    <a:custGeom>
                      <a:avLst/>
                      <a:gdLst>
                        <a:gd name="G0" fmla="+- 20380 0 0"/>
                        <a:gd name="G1" fmla="+- 21600 0 0"/>
                        <a:gd name="G2" fmla="+- 21600 0 0"/>
                        <a:gd name="T0" fmla="*/ 0 w 38435"/>
                        <a:gd name="T1" fmla="*/ 14444 h 21600"/>
                        <a:gd name="T2" fmla="*/ 38435 w 38435"/>
                        <a:gd name="T3" fmla="*/ 9743 h 21600"/>
                        <a:gd name="T4" fmla="*/ 20380 w 38435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8435" h="21600" fill="none" extrusionOk="0">
                          <a:moveTo>
                            <a:pt x="-1" y="14443"/>
                          </a:moveTo>
                          <a:cubicBezTo>
                            <a:pt x="3038" y="5791"/>
                            <a:pt x="11209" y="-1"/>
                            <a:pt x="20380" y="0"/>
                          </a:cubicBezTo>
                          <a:cubicBezTo>
                            <a:pt x="27655" y="0"/>
                            <a:pt x="34441" y="3662"/>
                            <a:pt x="38434" y="9743"/>
                          </a:cubicBezTo>
                        </a:path>
                        <a:path w="38435" h="21600" stroke="0" extrusionOk="0">
                          <a:moveTo>
                            <a:pt x="-1" y="14443"/>
                          </a:moveTo>
                          <a:cubicBezTo>
                            <a:pt x="3038" y="5791"/>
                            <a:pt x="11209" y="-1"/>
                            <a:pt x="20380" y="0"/>
                          </a:cubicBezTo>
                          <a:cubicBezTo>
                            <a:pt x="27655" y="0"/>
                            <a:pt x="34441" y="3662"/>
                            <a:pt x="38434" y="9743"/>
                          </a:cubicBezTo>
                          <a:lnTo>
                            <a:pt x="20380" y="21600"/>
                          </a:lnTo>
                          <a:close/>
                        </a:path>
                      </a:pathLst>
                    </a:custGeom>
                    <a:noFill/>
                    <a:ln w="317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sk-SK"/>
                    </a:p>
                  </p:txBody>
                </p:sp>
                <p:grpSp>
                  <p:nvGrpSpPr>
                    <p:cNvPr id="69" name="Group 290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4296" y="7498"/>
                      <a:ext cx="1631" cy="594"/>
                      <a:chOff x="4296" y="7498"/>
                      <a:chExt cx="1631" cy="594"/>
                    </a:xfrm>
                  </p:grpSpPr>
                  <p:sp>
                    <p:nvSpPr>
                      <p:cNvPr id="70" name="Arc 291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4296" y="7518"/>
                        <a:ext cx="822" cy="556"/>
                      </a:xfrm>
                      <a:custGeom>
                        <a:avLst/>
                        <a:gdLst>
                          <a:gd name="G0" fmla="+- 21600 0 0"/>
                          <a:gd name="G1" fmla="+- 15529 0 0"/>
                          <a:gd name="G2" fmla="+- 21600 0 0"/>
                          <a:gd name="T0" fmla="*/ 3 w 21600"/>
                          <a:gd name="T1" fmla="*/ 15862 h 15862"/>
                          <a:gd name="T2" fmla="*/ 6587 w 21600"/>
                          <a:gd name="T3" fmla="*/ 0 h 15862"/>
                          <a:gd name="T4" fmla="*/ 21600 w 21600"/>
                          <a:gd name="T5" fmla="*/ 15529 h 1586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15862" fill="none" extrusionOk="0">
                            <a:moveTo>
                              <a:pt x="2" y="15862"/>
                            </a:moveTo>
                            <a:cubicBezTo>
                              <a:pt x="0" y="15751"/>
                              <a:pt x="0" y="15640"/>
                              <a:pt x="0" y="15529"/>
                            </a:cubicBezTo>
                            <a:cubicBezTo>
                              <a:pt x="-1" y="9673"/>
                              <a:pt x="2377" y="4069"/>
                              <a:pt x="6586" y="-1"/>
                            </a:cubicBezTo>
                          </a:path>
                          <a:path w="21600" h="15862" stroke="0" extrusionOk="0">
                            <a:moveTo>
                              <a:pt x="2" y="15862"/>
                            </a:moveTo>
                            <a:cubicBezTo>
                              <a:pt x="0" y="15751"/>
                              <a:pt x="0" y="15640"/>
                              <a:pt x="0" y="15529"/>
                            </a:cubicBezTo>
                            <a:cubicBezTo>
                              <a:pt x="-1" y="9673"/>
                              <a:pt x="2377" y="4069"/>
                              <a:pt x="6586" y="-1"/>
                            </a:cubicBezTo>
                            <a:lnTo>
                              <a:pt x="21600" y="15529"/>
                            </a:ln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sk-SK"/>
                      </a:p>
                    </p:txBody>
                  </p:sp>
                  <p:sp>
                    <p:nvSpPr>
                      <p:cNvPr id="71" name="Arc 292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4338" y="7498"/>
                        <a:ext cx="1589" cy="594"/>
                      </a:xfrm>
                      <a:custGeom>
                        <a:avLst/>
                        <a:gdLst>
                          <a:gd name="G0" fmla="+- 21600 0 0"/>
                          <a:gd name="G1" fmla="+- 16686 0 0"/>
                          <a:gd name="G2" fmla="+- 21600 0 0"/>
                          <a:gd name="T0" fmla="*/ 3 w 21600"/>
                          <a:gd name="T1" fmla="*/ 17019 h 17019"/>
                          <a:gd name="T2" fmla="*/ 7884 w 21600"/>
                          <a:gd name="T3" fmla="*/ 0 h 17019"/>
                          <a:gd name="T4" fmla="*/ 21600 w 21600"/>
                          <a:gd name="T5" fmla="*/ 16686 h 170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17019" fill="none" extrusionOk="0">
                            <a:moveTo>
                              <a:pt x="2" y="17019"/>
                            </a:moveTo>
                            <a:cubicBezTo>
                              <a:pt x="0" y="16908"/>
                              <a:pt x="0" y="16797"/>
                              <a:pt x="0" y="16686"/>
                            </a:cubicBezTo>
                            <a:cubicBezTo>
                              <a:pt x="-1" y="10224"/>
                              <a:pt x="2892" y="4102"/>
                              <a:pt x="7883" y="-1"/>
                            </a:cubicBezTo>
                          </a:path>
                          <a:path w="21600" h="17019" stroke="0" extrusionOk="0">
                            <a:moveTo>
                              <a:pt x="2" y="17019"/>
                            </a:moveTo>
                            <a:cubicBezTo>
                              <a:pt x="0" y="16908"/>
                              <a:pt x="0" y="16797"/>
                              <a:pt x="0" y="16686"/>
                            </a:cubicBezTo>
                            <a:cubicBezTo>
                              <a:pt x="-1" y="10224"/>
                              <a:pt x="2892" y="4102"/>
                              <a:pt x="7883" y="-1"/>
                            </a:cubicBezTo>
                            <a:lnTo>
                              <a:pt x="21600" y="16686"/>
                            </a:ln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sk-SK"/>
                      </a:p>
                    </p:txBody>
                  </p:sp>
                </p:grpSp>
              </p:grpSp>
            </p:grpSp>
            <p:sp>
              <p:nvSpPr>
                <p:cNvPr id="48" name="Arc 293"/>
                <p:cNvSpPr>
                  <a:spLocks noChangeAspect="1"/>
                </p:cNvSpPr>
                <p:nvPr/>
              </p:nvSpPr>
              <p:spPr bwMode="auto">
                <a:xfrm rot="16200000">
                  <a:off x="1593" y="1927"/>
                  <a:ext cx="258" cy="777"/>
                </a:xfrm>
                <a:custGeom>
                  <a:avLst/>
                  <a:gdLst>
                    <a:gd name="G0" fmla="+- 432 0 0"/>
                    <a:gd name="G1" fmla="+- 21600 0 0"/>
                    <a:gd name="G2" fmla="+- 21600 0 0"/>
                    <a:gd name="T0" fmla="*/ 432 w 22032"/>
                    <a:gd name="T1" fmla="*/ 0 h 43200"/>
                    <a:gd name="T2" fmla="*/ 0 w 22032"/>
                    <a:gd name="T3" fmla="*/ 43196 h 43200"/>
                    <a:gd name="T4" fmla="*/ 432 w 22032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32" h="43200" fill="none" extrusionOk="0">
                      <a:moveTo>
                        <a:pt x="431" y="0"/>
                      </a:moveTo>
                      <a:cubicBezTo>
                        <a:pt x="12361" y="0"/>
                        <a:pt x="22032" y="9670"/>
                        <a:pt x="22032" y="21600"/>
                      </a:cubicBezTo>
                      <a:cubicBezTo>
                        <a:pt x="22032" y="33529"/>
                        <a:pt x="12361" y="43200"/>
                        <a:pt x="432" y="43200"/>
                      </a:cubicBezTo>
                      <a:cubicBezTo>
                        <a:pt x="287" y="43200"/>
                        <a:pt x="143" y="43198"/>
                        <a:pt x="0" y="43195"/>
                      </a:cubicBezTo>
                    </a:path>
                    <a:path w="22032" h="43200" stroke="0" extrusionOk="0">
                      <a:moveTo>
                        <a:pt x="431" y="0"/>
                      </a:moveTo>
                      <a:cubicBezTo>
                        <a:pt x="12361" y="0"/>
                        <a:pt x="22032" y="9670"/>
                        <a:pt x="22032" y="21600"/>
                      </a:cubicBezTo>
                      <a:cubicBezTo>
                        <a:pt x="22032" y="33529"/>
                        <a:pt x="12361" y="43200"/>
                        <a:pt x="432" y="43200"/>
                      </a:cubicBezTo>
                      <a:cubicBezTo>
                        <a:pt x="287" y="43200"/>
                        <a:pt x="143" y="43198"/>
                        <a:pt x="0" y="43195"/>
                      </a:cubicBezTo>
                      <a:lnTo>
                        <a:pt x="432" y="2160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49" name="Arc 294"/>
                <p:cNvSpPr>
                  <a:spLocks noChangeAspect="1"/>
                </p:cNvSpPr>
                <p:nvPr/>
              </p:nvSpPr>
              <p:spPr bwMode="auto">
                <a:xfrm rot="-5400000">
                  <a:off x="1634" y="2002"/>
                  <a:ext cx="180" cy="704"/>
                </a:xfrm>
                <a:custGeom>
                  <a:avLst/>
                  <a:gdLst>
                    <a:gd name="G0" fmla="+- 432 0 0"/>
                    <a:gd name="G1" fmla="+- 21600 0 0"/>
                    <a:gd name="G2" fmla="+- 21600 0 0"/>
                    <a:gd name="T0" fmla="*/ 432 w 22032"/>
                    <a:gd name="T1" fmla="*/ 0 h 43200"/>
                    <a:gd name="T2" fmla="*/ 0 w 22032"/>
                    <a:gd name="T3" fmla="*/ 43196 h 43200"/>
                    <a:gd name="T4" fmla="*/ 432 w 22032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32" h="43200" fill="none" extrusionOk="0">
                      <a:moveTo>
                        <a:pt x="431" y="0"/>
                      </a:moveTo>
                      <a:cubicBezTo>
                        <a:pt x="12361" y="0"/>
                        <a:pt x="22032" y="9670"/>
                        <a:pt x="22032" y="21600"/>
                      </a:cubicBezTo>
                      <a:cubicBezTo>
                        <a:pt x="22032" y="33529"/>
                        <a:pt x="12361" y="43200"/>
                        <a:pt x="432" y="43200"/>
                      </a:cubicBezTo>
                      <a:cubicBezTo>
                        <a:pt x="287" y="43200"/>
                        <a:pt x="143" y="43198"/>
                        <a:pt x="0" y="43195"/>
                      </a:cubicBezTo>
                    </a:path>
                    <a:path w="22032" h="43200" stroke="0" extrusionOk="0">
                      <a:moveTo>
                        <a:pt x="431" y="0"/>
                      </a:moveTo>
                      <a:cubicBezTo>
                        <a:pt x="12361" y="0"/>
                        <a:pt x="22032" y="9670"/>
                        <a:pt x="22032" y="21600"/>
                      </a:cubicBezTo>
                      <a:cubicBezTo>
                        <a:pt x="22032" y="33529"/>
                        <a:pt x="12361" y="43200"/>
                        <a:pt x="432" y="43200"/>
                      </a:cubicBezTo>
                      <a:cubicBezTo>
                        <a:pt x="287" y="43200"/>
                        <a:pt x="143" y="43198"/>
                        <a:pt x="0" y="43195"/>
                      </a:cubicBezTo>
                      <a:lnTo>
                        <a:pt x="432" y="2160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50" name="Arc 295"/>
                <p:cNvSpPr>
                  <a:spLocks noChangeAspect="1"/>
                </p:cNvSpPr>
                <p:nvPr/>
              </p:nvSpPr>
              <p:spPr bwMode="auto">
                <a:xfrm rot="-5400000">
                  <a:off x="1401" y="1557"/>
                  <a:ext cx="651" cy="1137"/>
                </a:xfrm>
                <a:custGeom>
                  <a:avLst/>
                  <a:gdLst>
                    <a:gd name="G0" fmla="+- 7915 0 0"/>
                    <a:gd name="G1" fmla="+- 21600 0 0"/>
                    <a:gd name="G2" fmla="+- 21600 0 0"/>
                    <a:gd name="T0" fmla="*/ 272 w 29515"/>
                    <a:gd name="T1" fmla="*/ 1397 h 43200"/>
                    <a:gd name="T2" fmla="*/ 0 w 29515"/>
                    <a:gd name="T3" fmla="*/ 41697 h 43200"/>
                    <a:gd name="T4" fmla="*/ 7915 w 29515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9515" h="43200" fill="none" extrusionOk="0">
                      <a:moveTo>
                        <a:pt x="272" y="1397"/>
                      </a:moveTo>
                      <a:cubicBezTo>
                        <a:pt x="2714" y="473"/>
                        <a:pt x="5303" y="-1"/>
                        <a:pt x="7915" y="0"/>
                      </a:cubicBezTo>
                      <a:cubicBezTo>
                        <a:pt x="19844" y="0"/>
                        <a:pt x="29515" y="9670"/>
                        <a:pt x="29515" y="21600"/>
                      </a:cubicBezTo>
                      <a:cubicBezTo>
                        <a:pt x="29515" y="33529"/>
                        <a:pt x="19844" y="43200"/>
                        <a:pt x="7915" y="43200"/>
                      </a:cubicBezTo>
                      <a:cubicBezTo>
                        <a:pt x="5205" y="43200"/>
                        <a:pt x="2520" y="42690"/>
                        <a:pt x="-1" y="41697"/>
                      </a:cubicBezTo>
                    </a:path>
                    <a:path w="29515" h="43200" stroke="0" extrusionOk="0">
                      <a:moveTo>
                        <a:pt x="272" y="1397"/>
                      </a:moveTo>
                      <a:cubicBezTo>
                        <a:pt x="2714" y="473"/>
                        <a:pt x="5303" y="-1"/>
                        <a:pt x="7915" y="0"/>
                      </a:cubicBezTo>
                      <a:cubicBezTo>
                        <a:pt x="19844" y="0"/>
                        <a:pt x="29515" y="9670"/>
                        <a:pt x="29515" y="21600"/>
                      </a:cubicBezTo>
                      <a:cubicBezTo>
                        <a:pt x="29515" y="33529"/>
                        <a:pt x="19844" y="43200"/>
                        <a:pt x="7915" y="43200"/>
                      </a:cubicBezTo>
                      <a:cubicBezTo>
                        <a:pt x="5205" y="43200"/>
                        <a:pt x="2520" y="42690"/>
                        <a:pt x="-1" y="41697"/>
                      </a:cubicBezTo>
                      <a:lnTo>
                        <a:pt x="7915" y="2160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51" name="Arc 296"/>
                <p:cNvSpPr>
                  <a:spLocks noChangeAspect="1"/>
                </p:cNvSpPr>
                <p:nvPr/>
              </p:nvSpPr>
              <p:spPr bwMode="auto">
                <a:xfrm rot="-5400000">
                  <a:off x="1336" y="1402"/>
                  <a:ext cx="782" cy="1316"/>
                </a:xfrm>
                <a:custGeom>
                  <a:avLst/>
                  <a:gdLst>
                    <a:gd name="G0" fmla="+- 10979 0 0"/>
                    <a:gd name="G1" fmla="+- 21600 0 0"/>
                    <a:gd name="G2" fmla="+- 21600 0 0"/>
                    <a:gd name="T0" fmla="*/ 0 w 32579"/>
                    <a:gd name="T1" fmla="*/ 2998 h 43200"/>
                    <a:gd name="T2" fmla="*/ 351 w 32579"/>
                    <a:gd name="T3" fmla="*/ 40404 h 43200"/>
                    <a:gd name="T4" fmla="*/ 10979 w 32579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579" h="43200" fill="none" extrusionOk="0">
                      <a:moveTo>
                        <a:pt x="0" y="2998"/>
                      </a:moveTo>
                      <a:cubicBezTo>
                        <a:pt x="3325" y="1035"/>
                        <a:pt x="7117" y="-1"/>
                        <a:pt x="10979" y="0"/>
                      </a:cubicBezTo>
                      <a:cubicBezTo>
                        <a:pt x="22908" y="0"/>
                        <a:pt x="32579" y="9670"/>
                        <a:pt x="32579" y="21600"/>
                      </a:cubicBezTo>
                      <a:cubicBezTo>
                        <a:pt x="32579" y="33529"/>
                        <a:pt x="22908" y="43200"/>
                        <a:pt x="10979" y="43200"/>
                      </a:cubicBezTo>
                      <a:cubicBezTo>
                        <a:pt x="7254" y="43200"/>
                        <a:pt x="3593" y="42236"/>
                        <a:pt x="350" y="40404"/>
                      </a:cubicBezTo>
                    </a:path>
                    <a:path w="32579" h="43200" stroke="0" extrusionOk="0">
                      <a:moveTo>
                        <a:pt x="0" y="2998"/>
                      </a:moveTo>
                      <a:cubicBezTo>
                        <a:pt x="3325" y="1035"/>
                        <a:pt x="7117" y="-1"/>
                        <a:pt x="10979" y="0"/>
                      </a:cubicBezTo>
                      <a:cubicBezTo>
                        <a:pt x="22908" y="0"/>
                        <a:pt x="32579" y="9670"/>
                        <a:pt x="32579" y="21600"/>
                      </a:cubicBezTo>
                      <a:cubicBezTo>
                        <a:pt x="32579" y="33529"/>
                        <a:pt x="22908" y="43200"/>
                        <a:pt x="10979" y="43200"/>
                      </a:cubicBezTo>
                      <a:cubicBezTo>
                        <a:pt x="7254" y="43200"/>
                        <a:pt x="3593" y="42236"/>
                        <a:pt x="350" y="40404"/>
                      </a:cubicBezTo>
                      <a:lnTo>
                        <a:pt x="10979" y="2160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52" name="Arc 297"/>
                <p:cNvSpPr>
                  <a:spLocks noChangeAspect="1"/>
                </p:cNvSpPr>
                <p:nvPr/>
              </p:nvSpPr>
              <p:spPr bwMode="auto">
                <a:xfrm rot="16200000">
                  <a:off x="1521" y="1824"/>
                  <a:ext cx="396" cy="852"/>
                </a:xfrm>
                <a:custGeom>
                  <a:avLst/>
                  <a:gdLst>
                    <a:gd name="G0" fmla="+- 432 0 0"/>
                    <a:gd name="G1" fmla="+- 21600 0 0"/>
                    <a:gd name="G2" fmla="+- 21600 0 0"/>
                    <a:gd name="T0" fmla="*/ 432 w 22032"/>
                    <a:gd name="T1" fmla="*/ 0 h 43200"/>
                    <a:gd name="T2" fmla="*/ 0 w 22032"/>
                    <a:gd name="T3" fmla="*/ 43196 h 43200"/>
                    <a:gd name="T4" fmla="*/ 432 w 22032"/>
                    <a:gd name="T5" fmla="*/ 21600 h 43200"/>
                    <a:gd name="connsiteX0" fmla="*/ 431 w 25598"/>
                    <a:gd name="connsiteY0" fmla="*/ 0 h 43200"/>
                    <a:gd name="connsiteX1" fmla="*/ 22032 w 25598"/>
                    <a:gd name="connsiteY1" fmla="*/ 21600 h 43200"/>
                    <a:gd name="connsiteX2" fmla="*/ 432 w 25598"/>
                    <a:gd name="connsiteY2" fmla="*/ 43200 h 43200"/>
                    <a:gd name="connsiteX3" fmla="*/ 0 w 25598"/>
                    <a:gd name="connsiteY3" fmla="*/ 43195 h 43200"/>
                    <a:gd name="connsiteX0" fmla="*/ 431 w 25598"/>
                    <a:gd name="connsiteY0" fmla="*/ 0 h 43200"/>
                    <a:gd name="connsiteX1" fmla="*/ 22032 w 25598"/>
                    <a:gd name="connsiteY1" fmla="*/ 21600 h 43200"/>
                    <a:gd name="connsiteX2" fmla="*/ 21827 w 25598"/>
                    <a:gd name="connsiteY2" fmla="*/ 30991 h 43200"/>
                    <a:gd name="connsiteX3" fmla="*/ 432 w 25598"/>
                    <a:gd name="connsiteY3" fmla="*/ 43200 h 43200"/>
                    <a:gd name="connsiteX4" fmla="*/ 0 w 25598"/>
                    <a:gd name="connsiteY4" fmla="*/ 43195 h 43200"/>
                    <a:gd name="connsiteX5" fmla="*/ 432 w 25598"/>
                    <a:gd name="connsiteY5" fmla="*/ 21600 h 43200"/>
                    <a:gd name="connsiteX6" fmla="*/ 431 w 25598"/>
                    <a:gd name="connsiteY6" fmla="*/ 0 h 43200"/>
                    <a:gd name="connsiteX0" fmla="*/ 431 w 25598"/>
                    <a:gd name="connsiteY0" fmla="*/ 0 h 43200"/>
                    <a:gd name="connsiteX1" fmla="*/ 22032 w 25598"/>
                    <a:gd name="connsiteY1" fmla="*/ 21600 h 43200"/>
                    <a:gd name="connsiteX2" fmla="*/ 432 w 25598"/>
                    <a:gd name="connsiteY2" fmla="*/ 43200 h 43200"/>
                    <a:gd name="connsiteX3" fmla="*/ 0 w 25598"/>
                    <a:gd name="connsiteY3" fmla="*/ 43195 h 43200"/>
                    <a:gd name="connsiteX0" fmla="*/ 431 w 25598"/>
                    <a:gd name="connsiteY0" fmla="*/ 0 h 43200"/>
                    <a:gd name="connsiteX1" fmla="*/ 22032 w 25598"/>
                    <a:gd name="connsiteY1" fmla="*/ 21600 h 43200"/>
                    <a:gd name="connsiteX2" fmla="*/ 21827 w 25598"/>
                    <a:gd name="connsiteY2" fmla="*/ 30991 h 43200"/>
                    <a:gd name="connsiteX3" fmla="*/ 432 w 25598"/>
                    <a:gd name="connsiteY3" fmla="*/ 43200 h 43200"/>
                    <a:gd name="connsiteX4" fmla="*/ 0 w 25598"/>
                    <a:gd name="connsiteY4" fmla="*/ 43195 h 43200"/>
                    <a:gd name="connsiteX5" fmla="*/ 432 w 25598"/>
                    <a:gd name="connsiteY5" fmla="*/ 21600 h 43200"/>
                    <a:gd name="connsiteX6" fmla="*/ 431 w 25598"/>
                    <a:gd name="connsiteY6" fmla="*/ 0 h 43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598" h="43200" fill="none" extrusionOk="0">
                      <a:moveTo>
                        <a:pt x="431" y="0"/>
                      </a:moveTo>
                      <a:cubicBezTo>
                        <a:pt x="12361" y="0"/>
                        <a:pt x="22032" y="9670"/>
                        <a:pt x="22032" y="21600"/>
                      </a:cubicBezTo>
                      <a:cubicBezTo>
                        <a:pt x="22032" y="33529"/>
                        <a:pt x="12361" y="43200"/>
                        <a:pt x="432" y="43200"/>
                      </a:cubicBezTo>
                      <a:cubicBezTo>
                        <a:pt x="287" y="43200"/>
                        <a:pt x="143" y="43198"/>
                        <a:pt x="0" y="43195"/>
                      </a:cubicBezTo>
                    </a:path>
                    <a:path w="25598" h="43200" stroke="0" extrusionOk="0">
                      <a:moveTo>
                        <a:pt x="431" y="0"/>
                      </a:moveTo>
                      <a:cubicBezTo>
                        <a:pt x="12361" y="0"/>
                        <a:pt x="22032" y="9670"/>
                        <a:pt x="22032" y="21600"/>
                      </a:cubicBezTo>
                      <a:cubicBezTo>
                        <a:pt x="25598" y="26483"/>
                        <a:pt x="25427" y="27391"/>
                        <a:pt x="21827" y="30991"/>
                      </a:cubicBezTo>
                      <a:cubicBezTo>
                        <a:pt x="12700" y="38253"/>
                        <a:pt x="4070" y="40884"/>
                        <a:pt x="432" y="43200"/>
                      </a:cubicBezTo>
                      <a:cubicBezTo>
                        <a:pt x="287" y="43200"/>
                        <a:pt x="143" y="43198"/>
                        <a:pt x="0" y="43195"/>
                      </a:cubicBezTo>
                      <a:lnTo>
                        <a:pt x="432" y="21600"/>
                      </a:lnTo>
                      <a:cubicBezTo>
                        <a:pt x="432" y="14400"/>
                        <a:pt x="431" y="7200"/>
                        <a:pt x="431" y="0"/>
                      </a:cubicBezTo>
                      <a:close/>
                    </a:path>
                  </a:pathLst>
                </a:custGeom>
                <a:noFill/>
                <a:ln w="317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53" name="Arc 298"/>
                <p:cNvSpPr>
                  <a:spLocks noChangeAspect="1"/>
                </p:cNvSpPr>
                <p:nvPr/>
              </p:nvSpPr>
              <p:spPr bwMode="auto">
                <a:xfrm rot="-5400000">
                  <a:off x="1512" y="1767"/>
                  <a:ext cx="417" cy="929"/>
                </a:xfrm>
                <a:custGeom>
                  <a:avLst/>
                  <a:gdLst>
                    <a:gd name="G0" fmla="+- 432 0 0"/>
                    <a:gd name="G1" fmla="+- 21600 0 0"/>
                    <a:gd name="G2" fmla="+- 21600 0 0"/>
                    <a:gd name="T0" fmla="*/ 432 w 22032"/>
                    <a:gd name="T1" fmla="*/ 0 h 43200"/>
                    <a:gd name="T2" fmla="*/ 0 w 22032"/>
                    <a:gd name="T3" fmla="*/ 43196 h 43200"/>
                    <a:gd name="T4" fmla="*/ 432 w 22032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32" h="43200" fill="none" extrusionOk="0">
                      <a:moveTo>
                        <a:pt x="431" y="0"/>
                      </a:moveTo>
                      <a:cubicBezTo>
                        <a:pt x="12361" y="0"/>
                        <a:pt x="22032" y="9670"/>
                        <a:pt x="22032" y="21600"/>
                      </a:cubicBezTo>
                      <a:cubicBezTo>
                        <a:pt x="22032" y="33529"/>
                        <a:pt x="12361" y="43200"/>
                        <a:pt x="432" y="43200"/>
                      </a:cubicBezTo>
                      <a:cubicBezTo>
                        <a:pt x="287" y="43200"/>
                        <a:pt x="143" y="43198"/>
                        <a:pt x="0" y="43195"/>
                      </a:cubicBezTo>
                    </a:path>
                    <a:path w="22032" h="43200" stroke="0" extrusionOk="0">
                      <a:moveTo>
                        <a:pt x="431" y="0"/>
                      </a:moveTo>
                      <a:cubicBezTo>
                        <a:pt x="12361" y="0"/>
                        <a:pt x="22032" y="9670"/>
                        <a:pt x="22032" y="21600"/>
                      </a:cubicBezTo>
                      <a:cubicBezTo>
                        <a:pt x="22032" y="33529"/>
                        <a:pt x="12361" y="43200"/>
                        <a:pt x="432" y="43200"/>
                      </a:cubicBezTo>
                      <a:cubicBezTo>
                        <a:pt x="287" y="43200"/>
                        <a:pt x="143" y="43198"/>
                        <a:pt x="0" y="43195"/>
                      </a:cubicBezTo>
                      <a:lnTo>
                        <a:pt x="432" y="2160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54" name="Arc 299"/>
                <p:cNvSpPr>
                  <a:spLocks noChangeAspect="1"/>
                </p:cNvSpPr>
                <p:nvPr/>
              </p:nvSpPr>
              <p:spPr bwMode="auto">
                <a:xfrm rot="-5400000">
                  <a:off x="1460" y="1682"/>
                  <a:ext cx="524" cy="1007"/>
                </a:xfrm>
                <a:custGeom>
                  <a:avLst/>
                  <a:gdLst>
                    <a:gd name="G0" fmla="+- 4221 0 0"/>
                    <a:gd name="G1" fmla="+- 21600 0 0"/>
                    <a:gd name="G2" fmla="+- 21600 0 0"/>
                    <a:gd name="T0" fmla="*/ 494 w 25821"/>
                    <a:gd name="T1" fmla="*/ 324 h 43200"/>
                    <a:gd name="T2" fmla="*/ 0 w 25821"/>
                    <a:gd name="T3" fmla="*/ 42784 h 43200"/>
                    <a:gd name="T4" fmla="*/ 4221 w 25821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821" h="43200" fill="none" extrusionOk="0">
                      <a:moveTo>
                        <a:pt x="493" y="323"/>
                      </a:moveTo>
                      <a:cubicBezTo>
                        <a:pt x="1724" y="108"/>
                        <a:pt x="2971" y="-1"/>
                        <a:pt x="4221" y="0"/>
                      </a:cubicBezTo>
                      <a:cubicBezTo>
                        <a:pt x="16150" y="0"/>
                        <a:pt x="25821" y="9670"/>
                        <a:pt x="25821" y="21600"/>
                      </a:cubicBezTo>
                      <a:cubicBezTo>
                        <a:pt x="25821" y="33529"/>
                        <a:pt x="16150" y="43200"/>
                        <a:pt x="4221" y="43200"/>
                      </a:cubicBezTo>
                      <a:cubicBezTo>
                        <a:pt x="2803" y="43200"/>
                        <a:pt x="1389" y="43060"/>
                        <a:pt x="0" y="42783"/>
                      </a:cubicBezTo>
                    </a:path>
                    <a:path w="25821" h="43200" stroke="0" extrusionOk="0">
                      <a:moveTo>
                        <a:pt x="493" y="323"/>
                      </a:moveTo>
                      <a:cubicBezTo>
                        <a:pt x="1724" y="108"/>
                        <a:pt x="2971" y="-1"/>
                        <a:pt x="4221" y="0"/>
                      </a:cubicBezTo>
                      <a:cubicBezTo>
                        <a:pt x="16150" y="0"/>
                        <a:pt x="25821" y="9670"/>
                        <a:pt x="25821" y="21600"/>
                      </a:cubicBezTo>
                      <a:cubicBezTo>
                        <a:pt x="25821" y="33529"/>
                        <a:pt x="16150" y="43200"/>
                        <a:pt x="4221" y="43200"/>
                      </a:cubicBezTo>
                      <a:cubicBezTo>
                        <a:pt x="2803" y="43200"/>
                        <a:pt x="1389" y="43060"/>
                        <a:pt x="0" y="42783"/>
                      </a:cubicBezTo>
                      <a:lnTo>
                        <a:pt x="4221" y="2160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55" name="Arc 300"/>
                <p:cNvSpPr>
                  <a:spLocks noChangeAspect="1"/>
                </p:cNvSpPr>
                <p:nvPr/>
              </p:nvSpPr>
              <p:spPr bwMode="auto">
                <a:xfrm rot="-5400000">
                  <a:off x="699" y="1848"/>
                  <a:ext cx="829" cy="435"/>
                </a:xfrm>
                <a:custGeom>
                  <a:avLst/>
                  <a:gdLst>
                    <a:gd name="G0" fmla="+- 20380 0 0"/>
                    <a:gd name="G1" fmla="+- 21600 0 0"/>
                    <a:gd name="G2" fmla="+- 21600 0 0"/>
                    <a:gd name="T0" fmla="*/ 0 w 38435"/>
                    <a:gd name="T1" fmla="*/ 14444 h 21600"/>
                    <a:gd name="T2" fmla="*/ 38435 w 38435"/>
                    <a:gd name="T3" fmla="*/ 9743 h 21600"/>
                    <a:gd name="T4" fmla="*/ 20380 w 38435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35" h="21600" fill="none" extrusionOk="0">
                      <a:moveTo>
                        <a:pt x="-1" y="14443"/>
                      </a:moveTo>
                      <a:cubicBezTo>
                        <a:pt x="3038" y="5791"/>
                        <a:pt x="11209" y="-1"/>
                        <a:pt x="20380" y="0"/>
                      </a:cubicBezTo>
                      <a:cubicBezTo>
                        <a:pt x="27655" y="0"/>
                        <a:pt x="34441" y="3662"/>
                        <a:pt x="38434" y="9743"/>
                      </a:cubicBezTo>
                    </a:path>
                    <a:path w="38435" h="21600" stroke="0" extrusionOk="0">
                      <a:moveTo>
                        <a:pt x="-1" y="14443"/>
                      </a:moveTo>
                      <a:cubicBezTo>
                        <a:pt x="3038" y="5791"/>
                        <a:pt x="11209" y="-1"/>
                        <a:pt x="20380" y="0"/>
                      </a:cubicBezTo>
                      <a:cubicBezTo>
                        <a:pt x="27655" y="0"/>
                        <a:pt x="34441" y="3662"/>
                        <a:pt x="38434" y="9743"/>
                      </a:cubicBezTo>
                      <a:lnTo>
                        <a:pt x="20380" y="2160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grpSp>
              <p:nvGrpSpPr>
                <p:cNvPr id="56" name="Group 301"/>
                <p:cNvGrpSpPr>
                  <a:grpSpLocks noChangeAspect="1"/>
                </p:cNvGrpSpPr>
                <p:nvPr/>
              </p:nvGrpSpPr>
              <p:grpSpPr bwMode="auto">
                <a:xfrm rot="-5400000">
                  <a:off x="1613" y="1969"/>
                  <a:ext cx="235" cy="1124"/>
                  <a:chOff x="3144" y="12222"/>
                  <a:chExt cx="312" cy="1352"/>
                </a:xfrm>
              </p:grpSpPr>
              <p:sp>
                <p:nvSpPr>
                  <p:cNvPr id="57" name="Rectangle 3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144" y="12222"/>
                    <a:ext cx="312" cy="680"/>
                  </a:xfrm>
                  <a:prstGeom prst="rect">
                    <a:avLst/>
                  </a:prstGeom>
                  <a:solidFill>
                    <a:srgbClr val="EB1529"/>
                  </a:solidFill>
                  <a:ln w="9525">
                    <a:solidFill>
                      <a:srgbClr val="FFFF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58" name="Rectangle 3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144" y="12894"/>
                    <a:ext cx="312" cy="680"/>
                  </a:xfrm>
                  <a:prstGeom prst="rect">
                    <a:avLst/>
                  </a:prstGeom>
                  <a:solidFill>
                    <a:srgbClr val="333399"/>
                  </a:solidFill>
                  <a:ln w="9525">
                    <a:solidFill>
                      <a:srgbClr val="FFFF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</p:grpSp>
          </p:grpSp>
        </p:grpSp>
        <p:grpSp>
          <p:nvGrpSpPr>
            <p:cNvPr id="117" name="Skupina 116"/>
            <p:cNvGrpSpPr/>
            <p:nvPr/>
          </p:nvGrpSpPr>
          <p:grpSpPr>
            <a:xfrm>
              <a:off x="5076056" y="2564904"/>
              <a:ext cx="1224136" cy="1355958"/>
              <a:chOff x="5076056" y="2564904"/>
              <a:chExt cx="1224136" cy="1355958"/>
            </a:xfrm>
          </p:grpSpPr>
          <p:sp>
            <p:nvSpPr>
              <p:cNvPr id="82" name="BlokTextu 81"/>
              <p:cNvSpPr txBox="1"/>
              <p:nvPr/>
            </p:nvSpPr>
            <p:spPr>
              <a:xfrm>
                <a:off x="5076056" y="3212976"/>
                <a:ext cx="504056" cy="70788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rgbClr val="FFFF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sk-SK" sz="4000" dirty="0" smtClean="0">
                    <a:solidFill>
                      <a:schemeClr val="bg1"/>
                    </a:solidFill>
                  </a:rPr>
                  <a:t>N</a:t>
                </a:r>
                <a:endParaRPr lang="sk-SK" sz="4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2" name="Rovná spojnica 101"/>
              <p:cNvCxnSpPr/>
              <p:nvPr/>
            </p:nvCxnSpPr>
            <p:spPr>
              <a:xfrm flipH="1" flipV="1">
                <a:off x="6084168" y="2564904"/>
                <a:ext cx="216024" cy="144016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Rovná spojnica 102"/>
              <p:cNvCxnSpPr/>
              <p:nvPr/>
            </p:nvCxnSpPr>
            <p:spPr>
              <a:xfrm flipH="1">
                <a:off x="6156176" y="2708920"/>
                <a:ext cx="144016" cy="207640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6" name="Skupina 115"/>
          <p:cNvGrpSpPr/>
          <p:nvPr/>
        </p:nvGrpSpPr>
        <p:grpSpPr>
          <a:xfrm>
            <a:off x="827584" y="2492896"/>
            <a:ext cx="3316287" cy="3211513"/>
            <a:chOff x="827584" y="2492896"/>
            <a:chExt cx="3316287" cy="3211513"/>
          </a:xfrm>
        </p:grpSpPr>
        <p:grpSp>
          <p:nvGrpSpPr>
            <p:cNvPr id="4" name="Group 226"/>
            <p:cNvGrpSpPr>
              <a:grpSpLocks/>
            </p:cNvGrpSpPr>
            <p:nvPr/>
          </p:nvGrpSpPr>
          <p:grpSpPr bwMode="auto">
            <a:xfrm>
              <a:off x="827584" y="2492896"/>
              <a:ext cx="3316287" cy="3211513"/>
              <a:chOff x="680" y="1521"/>
              <a:chExt cx="2089" cy="2023"/>
            </a:xfrm>
          </p:grpSpPr>
          <p:grpSp>
            <p:nvGrpSpPr>
              <p:cNvPr id="5" name="Group 227"/>
              <p:cNvGrpSpPr>
                <a:grpSpLocks noChangeAspect="1"/>
              </p:cNvGrpSpPr>
              <p:nvPr/>
            </p:nvGrpSpPr>
            <p:grpSpPr bwMode="auto">
              <a:xfrm rot="-5400000">
                <a:off x="435" y="1769"/>
                <a:ext cx="990" cy="493"/>
                <a:chOff x="4296" y="7498"/>
                <a:chExt cx="1631" cy="594"/>
              </a:xfrm>
            </p:grpSpPr>
            <p:sp>
              <p:nvSpPr>
                <p:cNvPr id="41" name="Arc 228"/>
                <p:cNvSpPr>
                  <a:spLocks noChangeAspect="1"/>
                </p:cNvSpPr>
                <p:nvPr/>
              </p:nvSpPr>
              <p:spPr bwMode="auto">
                <a:xfrm>
                  <a:off x="4296" y="7518"/>
                  <a:ext cx="822" cy="556"/>
                </a:xfrm>
                <a:custGeom>
                  <a:avLst/>
                  <a:gdLst>
                    <a:gd name="G0" fmla="+- 21600 0 0"/>
                    <a:gd name="G1" fmla="+- 15529 0 0"/>
                    <a:gd name="G2" fmla="+- 21600 0 0"/>
                    <a:gd name="T0" fmla="*/ 3 w 21600"/>
                    <a:gd name="T1" fmla="*/ 15862 h 15862"/>
                    <a:gd name="T2" fmla="*/ 6587 w 21600"/>
                    <a:gd name="T3" fmla="*/ 0 h 15862"/>
                    <a:gd name="T4" fmla="*/ 21600 w 21600"/>
                    <a:gd name="T5" fmla="*/ 15529 h 158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15862" fill="none" extrusionOk="0">
                      <a:moveTo>
                        <a:pt x="2" y="15862"/>
                      </a:moveTo>
                      <a:cubicBezTo>
                        <a:pt x="0" y="15751"/>
                        <a:pt x="0" y="15640"/>
                        <a:pt x="0" y="15529"/>
                      </a:cubicBezTo>
                      <a:cubicBezTo>
                        <a:pt x="-1" y="9673"/>
                        <a:pt x="2377" y="4069"/>
                        <a:pt x="6586" y="-1"/>
                      </a:cubicBezTo>
                    </a:path>
                    <a:path w="21600" h="15862" stroke="0" extrusionOk="0">
                      <a:moveTo>
                        <a:pt x="2" y="15862"/>
                      </a:moveTo>
                      <a:cubicBezTo>
                        <a:pt x="0" y="15751"/>
                        <a:pt x="0" y="15640"/>
                        <a:pt x="0" y="15529"/>
                      </a:cubicBezTo>
                      <a:cubicBezTo>
                        <a:pt x="-1" y="9673"/>
                        <a:pt x="2377" y="4069"/>
                        <a:pt x="6586" y="-1"/>
                      </a:cubicBezTo>
                      <a:lnTo>
                        <a:pt x="21600" y="15529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42" name="Arc 229"/>
                <p:cNvSpPr>
                  <a:spLocks noChangeAspect="1"/>
                </p:cNvSpPr>
                <p:nvPr/>
              </p:nvSpPr>
              <p:spPr bwMode="auto">
                <a:xfrm>
                  <a:off x="4338" y="7498"/>
                  <a:ext cx="1589" cy="594"/>
                </a:xfrm>
                <a:custGeom>
                  <a:avLst/>
                  <a:gdLst>
                    <a:gd name="G0" fmla="+- 21600 0 0"/>
                    <a:gd name="G1" fmla="+- 16686 0 0"/>
                    <a:gd name="G2" fmla="+- 21600 0 0"/>
                    <a:gd name="T0" fmla="*/ 3 w 21600"/>
                    <a:gd name="T1" fmla="*/ 17019 h 17019"/>
                    <a:gd name="T2" fmla="*/ 7884 w 21600"/>
                    <a:gd name="T3" fmla="*/ 0 h 17019"/>
                    <a:gd name="T4" fmla="*/ 21600 w 21600"/>
                    <a:gd name="T5" fmla="*/ 16686 h 170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17019" fill="none" extrusionOk="0">
                      <a:moveTo>
                        <a:pt x="2" y="17019"/>
                      </a:moveTo>
                      <a:cubicBezTo>
                        <a:pt x="0" y="16908"/>
                        <a:pt x="0" y="16797"/>
                        <a:pt x="0" y="16686"/>
                      </a:cubicBezTo>
                      <a:cubicBezTo>
                        <a:pt x="-1" y="10224"/>
                        <a:pt x="2892" y="4102"/>
                        <a:pt x="7883" y="-1"/>
                      </a:cubicBezTo>
                    </a:path>
                    <a:path w="21600" h="17019" stroke="0" extrusionOk="0">
                      <a:moveTo>
                        <a:pt x="2" y="17019"/>
                      </a:moveTo>
                      <a:cubicBezTo>
                        <a:pt x="0" y="16908"/>
                        <a:pt x="0" y="16797"/>
                        <a:pt x="0" y="16686"/>
                      </a:cubicBezTo>
                      <a:cubicBezTo>
                        <a:pt x="-1" y="10224"/>
                        <a:pt x="2892" y="4102"/>
                        <a:pt x="7883" y="-1"/>
                      </a:cubicBezTo>
                      <a:lnTo>
                        <a:pt x="21600" y="16686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</p:grpSp>
          <p:grpSp>
            <p:nvGrpSpPr>
              <p:cNvPr id="6" name="Group 230"/>
              <p:cNvGrpSpPr>
                <a:grpSpLocks noChangeAspect="1"/>
              </p:cNvGrpSpPr>
              <p:nvPr/>
            </p:nvGrpSpPr>
            <p:grpSpPr bwMode="auto">
              <a:xfrm rot="16200000" flipV="1">
                <a:off x="1952" y="1703"/>
                <a:ext cx="991" cy="642"/>
                <a:chOff x="4296" y="7498"/>
                <a:chExt cx="1631" cy="773"/>
              </a:xfrm>
            </p:grpSpPr>
            <p:sp>
              <p:nvSpPr>
                <p:cNvPr id="37" name="Arc 231"/>
                <p:cNvSpPr>
                  <a:spLocks noChangeAspect="1"/>
                </p:cNvSpPr>
                <p:nvPr/>
              </p:nvSpPr>
              <p:spPr bwMode="auto">
                <a:xfrm>
                  <a:off x="4347" y="7754"/>
                  <a:ext cx="1353" cy="517"/>
                </a:xfrm>
                <a:custGeom>
                  <a:avLst/>
                  <a:gdLst>
                    <a:gd name="G0" fmla="+- 20380 0 0"/>
                    <a:gd name="G1" fmla="+- 21600 0 0"/>
                    <a:gd name="G2" fmla="+- 21600 0 0"/>
                    <a:gd name="T0" fmla="*/ 0 w 38435"/>
                    <a:gd name="T1" fmla="*/ 14444 h 21600"/>
                    <a:gd name="T2" fmla="*/ 38435 w 38435"/>
                    <a:gd name="T3" fmla="*/ 9743 h 21600"/>
                    <a:gd name="T4" fmla="*/ 20380 w 38435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35" h="21600" fill="none" extrusionOk="0">
                      <a:moveTo>
                        <a:pt x="-1" y="14443"/>
                      </a:moveTo>
                      <a:cubicBezTo>
                        <a:pt x="3038" y="5791"/>
                        <a:pt x="11209" y="-1"/>
                        <a:pt x="20380" y="0"/>
                      </a:cubicBezTo>
                      <a:cubicBezTo>
                        <a:pt x="27655" y="0"/>
                        <a:pt x="34441" y="3662"/>
                        <a:pt x="38434" y="9743"/>
                      </a:cubicBezTo>
                    </a:path>
                    <a:path w="38435" h="21600" stroke="0" extrusionOk="0">
                      <a:moveTo>
                        <a:pt x="-1" y="14443"/>
                      </a:moveTo>
                      <a:cubicBezTo>
                        <a:pt x="3038" y="5791"/>
                        <a:pt x="11209" y="-1"/>
                        <a:pt x="20380" y="0"/>
                      </a:cubicBezTo>
                      <a:cubicBezTo>
                        <a:pt x="27655" y="0"/>
                        <a:pt x="34441" y="3662"/>
                        <a:pt x="38434" y="9743"/>
                      </a:cubicBezTo>
                      <a:lnTo>
                        <a:pt x="20380" y="2160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grpSp>
              <p:nvGrpSpPr>
                <p:cNvPr id="38" name="Group 232"/>
                <p:cNvGrpSpPr>
                  <a:grpSpLocks noChangeAspect="1"/>
                </p:cNvGrpSpPr>
                <p:nvPr/>
              </p:nvGrpSpPr>
              <p:grpSpPr bwMode="auto">
                <a:xfrm>
                  <a:off x="4296" y="7498"/>
                  <a:ext cx="1631" cy="594"/>
                  <a:chOff x="4296" y="7498"/>
                  <a:chExt cx="1631" cy="594"/>
                </a:xfrm>
              </p:grpSpPr>
              <p:sp>
                <p:nvSpPr>
                  <p:cNvPr id="39" name="Arc 233"/>
                  <p:cNvSpPr>
                    <a:spLocks noChangeAspect="1"/>
                  </p:cNvSpPr>
                  <p:nvPr/>
                </p:nvSpPr>
                <p:spPr bwMode="auto">
                  <a:xfrm>
                    <a:off x="4296" y="7518"/>
                    <a:ext cx="822" cy="556"/>
                  </a:xfrm>
                  <a:custGeom>
                    <a:avLst/>
                    <a:gdLst>
                      <a:gd name="G0" fmla="+- 21600 0 0"/>
                      <a:gd name="G1" fmla="+- 15529 0 0"/>
                      <a:gd name="G2" fmla="+- 21600 0 0"/>
                      <a:gd name="T0" fmla="*/ 3 w 21600"/>
                      <a:gd name="T1" fmla="*/ 15862 h 15862"/>
                      <a:gd name="T2" fmla="*/ 6587 w 21600"/>
                      <a:gd name="T3" fmla="*/ 0 h 15862"/>
                      <a:gd name="T4" fmla="*/ 21600 w 21600"/>
                      <a:gd name="T5" fmla="*/ 15529 h 158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15862" fill="none" extrusionOk="0">
                        <a:moveTo>
                          <a:pt x="2" y="15862"/>
                        </a:moveTo>
                        <a:cubicBezTo>
                          <a:pt x="0" y="15751"/>
                          <a:pt x="0" y="15640"/>
                          <a:pt x="0" y="15529"/>
                        </a:cubicBezTo>
                        <a:cubicBezTo>
                          <a:pt x="-1" y="9673"/>
                          <a:pt x="2377" y="4069"/>
                          <a:pt x="6586" y="-1"/>
                        </a:cubicBezTo>
                      </a:path>
                      <a:path w="21600" h="15862" stroke="0" extrusionOk="0">
                        <a:moveTo>
                          <a:pt x="2" y="15862"/>
                        </a:moveTo>
                        <a:cubicBezTo>
                          <a:pt x="0" y="15751"/>
                          <a:pt x="0" y="15640"/>
                          <a:pt x="0" y="15529"/>
                        </a:cubicBezTo>
                        <a:cubicBezTo>
                          <a:pt x="-1" y="9673"/>
                          <a:pt x="2377" y="4069"/>
                          <a:pt x="6586" y="-1"/>
                        </a:cubicBezTo>
                        <a:lnTo>
                          <a:pt x="21600" y="15529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40" name="Arc 234"/>
                  <p:cNvSpPr>
                    <a:spLocks noChangeAspect="1"/>
                  </p:cNvSpPr>
                  <p:nvPr/>
                </p:nvSpPr>
                <p:spPr bwMode="auto">
                  <a:xfrm>
                    <a:off x="4338" y="7498"/>
                    <a:ext cx="1589" cy="594"/>
                  </a:xfrm>
                  <a:custGeom>
                    <a:avLst/>
                    <a:gdLst>
                      <a:gd name="G0" fmla="+- 21600 0 0"/>
                      <a:gd name="G1" fmla="+- 16686 0 0"/>
                      <a:gd name="G2" fmla="+- 21600 0 0"/>
                      <a:gd name="T0" fmla="*/ 3 w 21600"/>
                      <a:gd name="T1" fmla="*/ 17019 h 17019"/>
                      <a:gd name="T2" fmla="*/ 7884 w 21600"/>
                      <a:gd name="T3" fmla="*/ 0 h 17019"/>
                      <a:gd name="T4" fmla="*/ 21600 w 21600"/>
                      <a:gd name="T5" fmla="*/ 16686 h 170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17019" fill="none" extrusionOk="0">
                        <a:moveTo>
                          <a:pt x="2" y="17019"/>
                        </a:moveTo>
                        <a:cubicBezTo>
                          <a:pt x="0" y="16908"/>
                          <a:pt x="0" y="16797"/>
                          <a:pt x="0" y="16686"/>
                        </a:cubicBezTo>
                        <a:cubicBezTo>
                          <a:pt x="-1" y="10224"/>
                          <a:pt x="2892" y="4102"/>
                          <a:pt x="7883" y="-1"/>
                        </a:cubicBezTo>
                      </a:path>
                      <a:path w="21600" h="17019" stroke="0" extrusionOk="0">
                        <a:moveTo>
                          <a:pt x="2" y="17019"/>
                        </a:moveTo>
                        <a:cubicBezTo>
                          <a:pt x="0" y="16908"/>
                          <a:pt x="0" y="16797"/>
                          <a:pt x="0" y="16686"/>
                        </a:cubicBezTo>
                        <a:cubicBezTo>
                          <a:pt x="-1" y="10224"/>
                          <a:pt x="2892" y="4102"/>
                          <a:pt x="7883" y="-1"/>
                        </a:cubicBezTo>
                        <a:lnTo>
                          <a:pt x="21600" y="16686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</p:grpSp>
          </p:grpSp>
          <p:grpSp>
            <p:nvGrpSpPr>
              <p:cNvPr id="7" name="Group 235"/>
              <p:cNvGrpSpPr>
                <a:grpSpLocks/>
              </p:cNvGrpSpPr>
              <p:nvPr/>
            </p:nvGrpSpPr>
            <p:grpSpPr bwMode="auto">
              <a:xfrm>
                <a:off x="680" y="1651"/>
                <a:ext cx="2086" cy="1893"/>
                <a:chOff x="680" y="1651"/>
                <a:chExt cx="2086" cy="1893"/>
              </a:xfrm>
            </p:grpSpPr>
            <p:grpSp>
              <p:nvGrpSpPr>
                <p:cNvPr id="8" name="Group 236"/>
                <p:cNvGrpSpPr>
                  <a:grpSpLocks noChangeAspect="1"/>
                </p:cNvGrpSpPr>
                <p:nvPr/>
              </p:nvGrpSpPr>
              <p:grpSpPr bwMode="auto">
                <a:xfrm rot="16200000" flipH="1">
                  <a:off x="1223" y="2002"/>
                  <a:ext cx="999" cy="2086"/>
                  <a:chOff x="4296" y="7498"/>
                  <a:chExt cx="1644" cy="2510"/>
                </a:xfrm>
              </p:grpSpPr>
              <p:sp>
                <p:nvSpPr>
                  <p:cNvPr id="20" name="Arc 237"/>
                  <p:cNvSpPr>
                    <a:spLocks noChangeAspect="1"/>
                  </p:cNvSpPr>
                  <p:nvPr/>
                </p:nvSpPr>
                <p:spPr bwMode="auto">
                  <a:xfrm>
                    <a:off x="4406" y="8280"/>
                    <a:ext cx="424" cy="935"/>
                  </a:xfrm>
                  <a:custGeom>
                    <a:avLst/>
                    <a:gdLst>
                      <a:gd name="G0" fmla="+- 432 0 0"/>
                      <a:gd name="G1" fmla="+- 21600 0 0"/>
                      <a:gd name="G2" fmla="+- 21600 0 0"/>
                      <a:gd name="T0" fmla="*/ 432 w 22032"/>
                      <a:gd name="T1" fmla="*/ 0 h 43200"/>
                      <a:gd name="T2" fmla="*/ 0 w 22032"/>
                      <a:gd name="T3" fmla="*/ 43196 h 43200"/>
                      <a:gd name="T4" fmla="*/ 432 w 22032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32" h="43200" fill="none" extrusionOk="0">
                        <a:moveTo>
                          <a:pt x="431" y="0"/>
                        </a:moveTo>
                        <a:cubicBezTo>
                          <a:pt x="12361" y="0"/>
                          <a:pt x="22032" y="9670"/>
                          <a:pt x="22032" y="21600"/>
                        </a:cubicBezTo>
                        <a:cubicBezTo>
                          <a:pt x="22032" y="33529"/>
                          <a:pt x="12361" y="43200"/>
                          <a:pt x="432" y="43200"/>
                        </a:cubicBezTo>
                        <a:cubicBezTo>
                          <a:pt x="287" y="43200"/>
                          <a:pt x="143" y="43198"/>
                          <a:pt x="0" y="43195"/>
                        </a:cubicBezTo>
                      </a:path>
                      <a:path w="22032" h="43200" stroke="0" extrusionOk="0">
                        <a:moveTo>
                          <a:pt x="431" y="0"/>
                        </a:moveTo>
                        <a:cubicBezTo>
                          <a:pt x="12361" y="0"/>
                          <a:pt x="22032" y="9670"/>
                          <a:pt x="22032" y="21600"/>
                        </a:cubicBezTo>
                        <a:cubicBezTo>
                          <a:pt x="22032" y="33529"/>
                          <a:pt x="12361" y="43200"/>
                          <a:pt x="432" y="43200"/>
                        </a:cubicBezTo>
                        <a:cubicBezTo>
                          <a:pt x="287" y="43200"/>
                          <a:pt x="143" y="43198"/>
                          <a:pt x="0" y="43195"/>
                        </a:cubicBezTo>
                        <a:lnTo>
                          <a:pt x="432" y="2160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21" name="Arc 238"/>
                  <p:cNvSpPr>
                    <a:spLocks noChangeAspect="1"/>
                  </p:cNvSpPr>
                  <p:nvPr/>
                </p:nvSpPr>
                <p:spPr bwMode="auto">
                  <a:xfrm>
                    <a:off x="4406" y="8327"/>
                    <a:ext cx="298" cy="847"/>
                  </a:xfrm>
                  <a:custGeom>
                    <a:avLst/>
                    <a:gdLst>
                      <a:gd name="G0" fmla="+- 432 0 0"/>
                      <a:gd name="G1" fmla="+- 21600 0 0"/>
                      <a:gd name="G2" fmla="+- 21600 0 0"/>
                      <a:gd name="T0" fmla="*/ 432 w 22032"/>
                      <a:gd name="T1" fmla="*/ 0 h 43200"/>
                      <a:gd name="T2" fmla="*/ 0 w 22032"/>
                      <a:gd name="T3" fmla="*/ 43196 h 43200"/>
                      <a:gd name="T4" fmla="*/ 432 w 22032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32" h="43200" fill="none" extrusionOk="0">
                        <a:moveTo>
                          <a:pt x="431" y="0"/>
                        </a:moveTo>
                        <a:cubicBezTo>
                          <a:pt x="12361" y="0"/>
                          <a:pt x="22032" y="9670"/>
                          <a:pt x="22032" y="21600"/>
                        </a:cubicBezTo>
                        <a:cubicBezTo>
                          <a:pt x="22032" y="33529"/>
                          <a:pt x="12361" y="43200"/>
                          <a:pt x="432" y="43200"/>
                        </a:cubicBezTo>
                        <a:cubicBezTo>
                          <a:pt x="287" y="43200"/>
                          <a:pt x="143" y="43198"/>
                          <a:pt x="0" y="43195"/>
                        </a:cubicBezTo>
                      </a:path>
                      <a:path w="22032" h="43200" stroke="0" extrusionOk="0">
                        <a:moveTo>
                          <a:pt x="431" y="0"/>
                        </a:moveTo>
                        <a:cubicBezTo>
                          <a:pt x="12361" y="0"/>
                          <a:pt x="22032" y="9670"/>
                          <a:pt x="22032" y="21600"/>
                        </a:cubicBezTo>
                        <a:cubicBezTo>
                          <a:pt x="22032" y="33529"/>
                          <a:pt x="12361" y="43200"/>
                          <a:pt x="432" y="43200"/>
                        </a:cubicBezTo>
                        <a:cubicBezTo>
                          <a:pt x="287" y="43200"/>
                          <a:pt x="143" y="43198"/>
                          <a:pt x="0" y="43195"/>
                        </a:cubicBezTo>
                        <a:lnTo>
                          <a:pt x="432" y="2160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22" name="Arc 239"/>
                  <p:cNvSpPr>
                    <a:spLocks noChangeAspect="1"/>
                  </p:cNvSpPr>
                  <p:nvPr/>
                </p:nvSpPr>
                <p:spPr bwMode="auto">
                  <a:xfrm>
                    <a:off x="4396" y="8070"/>
                    <a:ext cx="1070" cy="1368"/>
                  </a:xfrm>
                  <a:custGeom>
                    <a:avLst/>
                    <a:gdLst>
                      <a:gd name="G0" fmla="+- 7915 0 0"/>
                      <a:gd name="G1" fmla="+- 21600 0 0"/>
                      <a:gd name="G2" fmla="+- 21600 0 0"/>
                      <a:gd name="T0" fmla="*/ 272 w 29515"/>
                      <a:gd name="T1" fmla="*/ 1397 h 43200"/>
                      <a:gd name="T2" fmla="*/ 0 w 29515"/>
                      <a:gd name="T3" fmla="*/ 41697 h 43200"/>
                      <a:gd name="T4" fmla="*/ 7915 w 29515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9515" h="43200" fill="none" extrusionOk="0">
                        <a:moveTo>
                          <a:pt x="272" y="1397"/>
                        </a:moveTo>
                        <a:cubicBezTo>
                          <a:pt x="2714" y="473"/>
                          <a:pt x="5303" y="-1"/>
                          <a:pt x="7915" y="0"/>
                        </a:cubicBezTo>
                        <a:cubicBezTo>
                          <a:pt x="19844" y="0"/>
                          <a:pt x="29515" y="9670"/>
                          <a:pt x="29515" y="21600"/>
                        </a:cubicBezTo>
                        <a:cubicBezTo>
                          <a:pt x="29515" y="33529"/>
                          <a:pt x="19844" y="43200"/>
                          <a:pt x="7915" y="43200"/>
                        </a:cubicBezTo>
                        <a:cubicBezTo>
                          <a:pt x="5205" y="43200"/>
                          <a:pt x="2520" y="42690"/>
                          <a:pt x="-1" y="41697"/>
                        </a:cubicBezTo>
                      </a:path>
                      <a:path w="29515" h="43200" stroke="0" extrusionOk="0">
                        <a:moveTo>
                          <a:pt x="272" y="1397"/>
                        </a:moveTo>
                        <a:cubicBezTo>
                          <a:pt x="2714" y="473"/>
                          <a:pt x="5303" y="-1"/>
                          <a:pt x="7915" y="0"/>
                        </a:cubicBezTo>
                        <a:cubicBezTo>
                          <a:pt x="19844" y="0"/>
                          <a:pt x="29515" y="9670"/>
                          <a:pt x="29515" y="21600"/>
                        </a:cubicBezTo>
                        <a:cubicBezTo>
                          <a:pt x="29515" y="33529"/>
                          <a:pt x="19844" y="43200"/>
                          <a:pt x="7915" y="43200"/>
                        </a:cubicBezTo>
                        <a:cubicBezTo>
                          <a:pt x="5205" y="43200"/>
                          <a:pt x="2520" y="42690"/>
                          <a:pt x="-1" y="41697"/>
                        </a:cubicBezTo>
                        <a:lnTo>
                          <a:pt x="7915" y="2160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23" name="Arc 240"/>
                  <p:cNvSpPr>
                    <a:spLocks noChangeAspect="1"/>
                  </p:cNvSpPr>
                  <p:nvPr/>
                </p:nvSpPr>
                <p:spPr bwMode="auto">
                  <a:xfrm>
                    <a:off x="4396" y="7962"/>
                    <a:ext cx="1286" cy="1584"/>
                  </a:xfrm>
                  <a:custGeom>
                    <a:avLst/>
                    <a:gdLst>
                      <a:gd name="G0" fmla="+- 10979 0 0"/>
                      <a:gd name="G1" fmla="+- 21600 0 0"/>
                      <a:gd name="G2" fmla="+- 21600 0 0"/>
                      <a:gd name="T0" fmla="*/ 0 w 32579"/>
                      <a:gd name="T1" fmla="*/ 2998 h 43200"/>
                      <a:gd name="T2" fmla="*/ 351 w 32579"/>
                      <a:gd name="T3" fmla="*/ 40404 h 43200"/>
                      <a:gd name="T4" fmla="*/ 10979 w 32579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579" h="43200" fill="none" extrusionOk="0">
                        <a:moveTo>
                          <a:pt x="0" y="2998"/>
                        </a:moveTo>
                        <a:cubicBezTo>
                          <a:pt x="3325" y="1035"/>
                          <a:pt x="7117" y="-1"/>
                          <a:pt x="10979" y="0"/>
                        </a:cubicBezTo>
                        <a:cubicBezTo>
                          <a:pt x="22908" y="0"/>
                          <a:pt x="32579" y="9670"/>
                          <a:pt x="32579" y="21600"/>
                        </a:cubicBezTo>
                        <a:cubicBezTo>
                          <a:pt x="32579" y="33529"/>
                          <a:pt x="22908" y="43200"/>
                          <a:pt x="10979" y="43200"/>
                        </a:cubicBezTo>
                        <a:cubicBezTo>
                          <a:pt x="7254" y="43200"/>
                          <a:pt x="3593" y="42236"/>
                          <a:pt x="350" y="40404"/>
                        </a:cubicBezTo>
                      </a:path>
                      <a:path w="32579" h="43200" stroke="0" extrusionOk="0">
                        <a:moveTo>
                          <a:pt x="0" y="2998"/>
                        </a:moveTo>
                        <a:cubicBezTo>
                          <a:pt x="3325" y="1035"/>
                          <a:pt x="7117" y="-1"/>
                          <a:pt x="10979" y="0"/>
                        </a:cubicBezTo>
                        <a:cubicBezTo>
                          <a:pt x="22908" y="0"/>
                          <a:pt x="32579" y="9670"/>
                          <a:pt x="32579" y="21600"/>
                        </a:cubicBezTo>
                        <a:cubicBezTo>
                          <a:pt x="32579" y="33529"/>
                          <a:pt x="22908" y="43200"/>
                          <a:pt x="10979" y="43200"/>
                        </a:cubicBezTo>
                        <a:cubicBezTo>
                          <a:pt x="7254" y="43200"/>
                          <a:pt x="3593" y="42236"/>
                          <a:pt x="350" y="40404"/>
                        </a:cubicBezTo>
                        <a:lnTo>
                          <a:pt x="10979" y="2160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24" name="Arc 241"/>
                  <p:cNvSpPr>
                    <a:spLocks noChangeAspect="1"/>
                  </p:cNvSpPr>
                  <p:nvPr/>
                </p:nvSpPr>
                <p:spPr bwMode="auto">
                  <a:xfrm>
                    <a:off x="4399" y="8234"/>
                    <a:ext cx="563" cy="1024"/>
                  </a:xfrm>
                  <a:custGeom>
                    <a:avLst/>
                    <a:gdLst>
                      <a:gd name="G0" fmla="+- 432 0 0"/>
                      <a:gd name="G1" fmla="+- 21600 0 0"/>
                      <a:gd name="G2" fmla="+- 21600 0 0"/>
                      <a:gd name="T0" fmla="*/ 432 w 22032"/>
                      <a:gd name="T1" fmla="*/ 0 h 43200"/>
                      <a:gd name="T2" fmla="*/ 0 w 22032"/>
                      <a:gd name="T3" fmla="*/ 43196 h 43200"/>
                      <a:gd name="T4" fmla="*/ 432 w 22032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32" h="43200" fill="none" extrusionOk="0">
                        <a:moveTo>
                          <a:pt x="431" y="0"/>
                        </a:moveTo>
                        <a:cubicBezTo>
                          <a:pt x="12361" y="0"/>
                          <a:pt x="22032" y="9670"/>
                          <a:pt x="22032" y="21600"/>
                        </a:cubicBezTo>
                        <a:cubicBezTo>
                          <a:pt x="22032" y="33529"/>
                          <a:pt x="12361" y="43200"/>
                          <a:pt x="432" y="43200"/>
                        </a:cubicBezTo>
                        <a:cubicBezTo>
                          <a:pt x="287" y="43200"/>
                          <a:pt x="143" y="43198"/>
                          <a:pt x="0" y="43195"/>
                        </a:cubicBezTo>
                      </a:path>
                      <a:path w="22032" h="43200" stroke="0" extrusionOk="0">
                        <a:moveTo>
                          <a:pt x="431" y="0"/>
                        </a:moveTo>
                        <a:cubicBezTo>
                          <a:pt x="12361" y="0"/>
                          <a:pt x="22032" y="9670"/>
                          <a:pt x="22032" y="21600"/>
                        </a:cubicBezTo>
                        <a:cubicBezTo>
                          <a:pt x="22032" y="33529"/>
                          <a:pt x="12361" y="43200"/>
                          <a:pt x="432" y="43200"/>
                        </a:cubicBezTo>
                        <a:cubicBezTo>
                          <a:pt x="287" y="43200"/>
                          <a:pt x="143" y="43198"/>
                          <a:pt x="0" y="43195"/>
                        </a:cubicBezTo>
                        <a:lnTo>
                          <a:pt x="432" y="2160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25" name="Arc 242"/>
                  <p:cNvSpPr>
                    <a:spLocks noChangeAspect="1"/>
                  </p:cNvSpPr>
                  <p:nvPr/>
                </p:nvSpPr>
                <p:spPr bwMode="auto">
                  <a:xfrm>
                    <a:off x="4414" y="8187"/>
                    <a:ext cx="686" cy="1119"/>
                  </a:xfrm>
                  <a:custGeom>
                    <a:avLst/>
                    <a:gdLst>
                      <a:gd name="G0" fmla="+- 432 0 0"/>
                      <a:gd name="G1" fmla="+- 21600 0 0"/>
                      <a:gd name="G2" fmla="+- 21600 0 0"/>
                      <a:gd name="T0" fmla="*/ 432 w 22032"/>
                      <a:gd name="T1" fmla="*/ 0 h 43200"/>
                      <a:gd name="T2" fmla="*/ 0 w 22032"/>
                      <a:gd name="T3" fmla="*/ 43196 h 43200"/>
                      <a:gd name="T4" fmla="*/ 432 w 22032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32" h="43200" fill="none" extrusionOk="0">
                        <a:moveTo>
                          <a:pt x="431" y="0"/>
                        </a:moveTo>
                        <a:cubicBezTo>
                          <a:pt x="12361" y="0"/>
                          <a:pt x="22032" y="9670"/>
                          <a:pt x="22032" y="21600"/>
                        </a:cubicBezTo>
                        <a:cubicBezTo>
                          <a:pt x="22032" y="33529"/>
                          <a:pt x="12361" y="43200"/>
                          <a:pt x="432" y="43200"/>
                        </a:cubicBezTo>
                        <a:cubicBezTo>
                          <a:pt x="287" y="43200"/>
                          <a:pt x="143" y="43198"/>
                          <a:pt x="0" y="43195"/>
                        </a:cubicBezTo>
                      </a:path>
                      <a:path w="22032" h="43200" stroke="0" extrusionOk="0">
                        <a:moveTo>
                          <a:pt x="431" y="0"/>
                        </a:moveTo>
                        <a:cubicBezTo>
                          <a:pt x="12361" y="0"/>
                          <a:pt x="22032" y="9670"/>
                          <a:pt x="22032" y="21600"/>
                        </a:cubicBezTo>
                        <a:cubicBezTo>
                          <a:pt x="22032" y="33529"/>
                          <a:pt x="12361" y="43200"/>
                          <a:pt x="432" y="43200"/>
                        </a:cubicBezTo>
                        <a:cubicBezTo>
                          <a:pt x="287" y="43200"/>
                          <a:pt x="143" y="43198"/>
                          <a:pt x="0" y="43195"/>
                        </a:cubicBezTo>
                        <a:lnTo>
                          <a:pt x="432" y="2160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26" name="Arc 243"/>
                  <p:cNvSpPr>
                    <a:spLocks noChangeAspect="1"/>
                  </p:cNvSpPr>
                  <p:nvPr/>
                </p:nvSpPr>
                <p:spPr bwMode="auto">
                  <a:xfrm>
                    <a:off x="4400" y="8141"/>
                    <a:ext cx="862" cy="1213"/>
                  </a:xfrm>
                  <a:custGeom>
                    <a:avLst/>
                    <a:gdLst>
                      <a:gd name="G0" fmla="+- 4221 0 0"/>
                      <a:gd name="G1" fmla="+- 21600 0 0"/>
                      <a:gd name="G2" fmla="+- 21600 0 0"/>
                      <a:gd name="T0" fmla="*/ 494 w 25821"/>
                      <a:gd name="T1" fmla="*/ 324 h 43200"/>
                      <a:gd name="T2" fmla="*/ 0 w 25821"/>
                      <a:gd name="T3" fmla="*/ 42784 h 43200"/>
                      <a:gd name="T4" fmla="*/ 4221 w 25821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5821" h="43200" fill="none" extrusionOk="0">
                        <a:moveTo>
                          <a:pt x="493" y="323"/>
                        </a:moveTo>
                        <a:cubicBezTo>
                          <a:pt x="1724" y="108"/>
                          <a:pt x="2971" y="-1"/>
                          <a:pt x="4221" y="0"/>
                        </a:cubicBezTo>
                        <a:cubicBezTo>
                          <a:pt x="16150" y="0"/>
                          <a:pt x="25821" y="9670"/>
                          <a:pt x="25821" y="21600"/>
                        </a:cubicBezTo>
                        <a:cubicBezTo>
                          <a:pt x="25821" y="33529"/>
                          <a:pt x="16150" y="43200"/>
                          <a:pt x="4221" y="43200"/>
                        </a:cubicBezTo>
                        <a:cubicBezTo>
                          <a:pt x="2803" y="43200"/>
                          <a:pt x="1389" y="43060"/>
                          <a:pt x="0" y="42783"/>
                        </a:cubicBezTo>
                      </a:path>
                      <a:path w="25821" h="43200" stroke="0" extrusionOk="0">
                        <a:moveTo>
                          <a:pt x="493" y="323"/>
                        </a:moveTo>
                        <a:cubicBezTo>
                          <a:pt x="1724" y="108"/>
                          <a:pt x="2971" y="-1"/>
                          <a:pt x="4221" y="0"/>
                        </a:cubicBezTo>
                        <a:cubicBezTo>
                          <a:pt x="16150" y="0"/>
                          <a:pt x="25821" y="9670"/>
                          <a:pt x="25821" y="21600"/>
                        </a:cubicBezTo>
                        <a:cubicBezTo>
                          <a:pt x="25821" y="33529"/>
                          <a:pt x="16150" y="43200"/>
                          <a:pt x="4221" y="43200"/>
                        </a:cubicBezTo>
                        <a:cubicBezTo>
                          <a:pt x="2803" y="43200"/>
                          <a:pt x="1389" y="43060"/>
                          <a:pt x="0" y="42783"/>
                        </a:cubicBezTo>
                        <a:lnTo>
                          <a:pt x="4221" y="2160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grpSp>
                <p:nvGrpSpPr>
                  <p:cNvPr id="27" name="Group 24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6" y="7498"/>
                    <a:ext cx="1631" cy="773"/>
                    <a:chOff x="4296" y="7498"/>
                    <a:chExt cx="1631" cy="773"/>
                  </a:xfrm>
                </p:grpSpPr>
                <p:sp>
                  <p:nvSpPr>
                    <p:cNvPr id="33" name="Arc 245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347" y="7754"/>
                      <a:ext cx="1353" cy="517"/>
                    </a:xfrm>
                    <a:custGeom>
                      <a:avLst/>
                      <a:gdLst>
                        <a:gd name="G0" fmla="+- 20380 0 0"/>
                        <a:gd name="G1" fmla="+- 21600 0 0"/>
                        <a:gd name="G2" fmla="+- 21600 0 0"/>
                        <a:gd name="T0" fmla="*/ 0 w 38435"/>
                        <a:gd name="T1" fmla="*/ 14444 h 21600"/>
                        <a:gd name="T2" fmla="*/ 38435 w 38435"/>
                        <a:gd name="T3" fmla="*/ 9743 h 21600"/>
                        <a:gd name="T4" fmla="*/ 20380 w 38435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8435" h="21600" fill="none" extrusionOk="0">
                          <a:moveTo>
                            <a:pt x="-1" y="14443"/>
                          </a:moveTo>
                          <a:cubicBezTo>
                            <a:pt x="3038" y="5791"/>
                            <a:pt x="11209" y="-1"/>
                            <a:pt x="20380" y="0"/>
                          </a:cubicBezTo>
                          <a:cubicBezTo>
                            <a:pt x="27655" y="0"/>
                            <a:pt x="34441" y="3662"/>
                            <a:pt x="38434" y="9743"/>
                          </a:cubicBezTo>
                        </a:path>
                        <a:path w="38435" h="21600" stroke="0" extrusionOk="0">
                          <a:moveTo>
                            <a:pt x="-1" y="14443"/>
                          </a:moveTo>
                          <a:cubicBezTo>
                            <a:pt x="3038" y="5791"/>
                            <a:pt x="11209" y="-1"/>
                            <a:pt x="20380" y="0"/>
                          </a:cubicBezTo>
                          <a:cubicBezTo>
                            <a:pt x="27655" y="0"/>
                            <a:pt x="34441" y="3662"/>
                            <a:pt x="38434" y="9743"/>
                          </a:cubicBezTo>
                          <a:lnTo>
                            <a:pt x="20380" y="21600"/>
                          </a:lnTo>
                          <a:close/>
                        </a:path>
                      </a:pathLst>
                    </a:custGeom>
                    <a:noFill/>
                    <a:ln w="317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sk-SK"/>
                    </a:p>
                  </p:txBody>
                </p:sp>
                <p:grpSp>
                  <p:nvGrpSpPr>
                    <p:cNvPr id="34" name="Group 246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4296" y="7498"/>
                      <a:ext cx="1631" cy="594"/>
                      <a:chOff x="4296" y="7498"/>
                      <a:chExt cx="1631" cy="594"/>
                    </a:xfrm>
                  </p:grpSpPr>
                  <p:sp>
                    <p:nvSpPr>
                      <p:cNvPr id="35" name="Arc 247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4296" y="7518"/>
                        <a:ext cx="822" cy="556"/>
                      </a:xfrm>
                      <a:custGeom>
                        <a:avLst/>
                        <a:gdLst>
                          <a:gd name="G0" fmla="+- 21600 0 0"/>
                          <a:gd name="G1" fmla="+- 15529 0 0"/>
                          <a:gd name="G2" fmla="+- 21600 0 0"/>
                          <a:gd name="T0" fmla="*/ 3 w 21600"/>
                          <a:gd name="T1" fmla="*/ 15862 h 15862"/>
                          <a:gd name="T2" fmla="*/ 6587 w 21600"/>
                          <a:gd name="T3" fmla="*/ 0 h 15862"/>
                          <a:gd name="T4" fmla="*/ 21600 w 21600"/>
                          <a:gd name="T5" fmla="*/ 15529 h 1586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15862" fill="none" extrusionOk="0">
                            <a:moveTo>
                              <a:pt x="2" y="15862"/>
                            </a:moveTo>
                            <a:cubicBezTo>
                              <a:pt x="0" y="15751"/>
                              <a:pt x="0" y="15640"/>
                              <a:pt x="0" y="15529"/>
                            </a:cubicBezTo>
                            <a:cubicBezTo>
                              <a:pt x="-1" y="9673"/>
                              <a:pt x="2377" y="4069"/>
                              <a:pt x="6586" y="-1"/>
                            </a:cubicBezTo>
                          </a:path>
                          <a:path w="21600" h="15862" stroke="0" extrusionOk="0">
                            <a:moveTo>
                              <a:pt x="2" y="15862"/>
                            </a:moveTo>
                            <a:cubicBezTo>
                              <a:pt x="0" y="15751"/>
                              <a:pt x="0" y="15640"/>
                              <a:pt x="0" y="15529"/>
                            </a:cubicBezTo>
                            <a:cubicBezTo>
                              <a:pt x="-1" y="9673"/>
                              <a:pt x="2377" y="4069"/>
                              <a:pt x="6586" y="-1"/>
                            </a:cubicBezTo>
                            <a:lnTo>
                              <a:pt x="21600" y="15529"/>
                            </a:ln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sk-SK"/>
                      </a:p>
                    </p:txBody>
                  </p:sp>
                  <p:sp>
                    <p:nvSpPr>
                      <p:cNvPr id="36" name="Arc 248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4338" y="7498"/>
                        <a:ext cx="1589" cy="594"/>
                      </a:xfrm>
                      <a:custGeom>
                        <a:avLst/>
                        <a:gdLst>
                          <a:gd name="G0" fmla="+- 21600 0 0"/>
                          <a:gd name="G1" fmla="+- 16686 0 0"/>
                          <a:gd name="G2" fmla="+- 21600 0 0"/>
                          <a:gd name="T0" fmla="*/ 3 w 21600"/>
                          <a:gd name="T1" fmla="*/ 17019 h 17019"/>
                          <a:gd name="T2" fmla="*/ 7884 w 21600"/>
                          <a:gd name="T3" fmla="*/ 0 h 17019"/>
                          <a:gd name="T4" fmla="*/ 21600 w 21600"/>
                          <a:gd name="T5" fmla="*/ 16686 h 170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17019" fill="none" extrusionOk="0">
                            <a:moveTo>
                              <a:pt x="2" y="17019"/>
                            </a:moveTo>
                            <a:cubicBezTo>
                              <a:pt x="0" y="16908"/>
                              <a:pt x="0" y="16797"/>
                              <a:pt x="0" y="16686"/>
                            </a:cubicBezTo>
                            <a:cubicBezTo>
                              <a:pt x="-1" y="10224"/>
                              <a:pt x="2892" y="4102"/>
                              <a:pt x="7883" y="-1"/>
                            </a:cubicBezTo>
                          </a:path>
                          <a:path w="21600" h="17019" stroke="0" extrusionOk="0">
                            <a:moveTo>
                              <a:pt x="2" y="17019"/>
                            </a:moveTo>
                            <a:cubicBezTo>
                              <a:pt x="0" y="16908"/>
                              <a:pt x="0" y="16797"/>
                              <a:pt x="0" y="16686"/>
                            </a:cubicBezTo>
                            <a:cubicBezTo>
                              <a:pt x="-1" y="10224"/>
                              <a:pt x="2892" y="4102"/>
                              <a:pt x="7883" y="-1"/>
                            </a:cubicBezTo>
                            <a:lnTo>
                              <a:pt x="21600" y="16686"/>
                            </a:ln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sk-SK"/>
                      </a:p>
                    </p:txBody>
                  </p:sp>
                </p:grpSp>
              </p:grpSp>
              <p:grpSp>
                <p:nvGrpSpPr>
                  <p:cNvPr id="28" name="Group 249"/>
                  <p:cNvGrpSpPr>
                    <a:grpSpLocks noChangeAspect="1"/>
                  </p:cNvGrpSpPr>
                  <p:nvPr/>
                </p:nvGrpSpPr>
                <p:grpSpPr bwMode="auto">
                  <a:xfrm flipV="1">
                    <a:off x="4309" y="9235"/>
                    <a:ext cx="1631" cy="773"/>
                    <a:chOff x="4296" y="7498"/>
                    <a:chExt cx="1631" cy="773"/>
                  </a:xfrm>
                </p:grpSpPr>
                <p:sp>
                  <p:nvSpPr>
                    <p:cNvPr id="29" name="Arc 250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347" y="7754"/>
                      <a:ext cx="1353" cy="517"/>
                    </a:xfrm>
                    <a:custGeom>
                      <a:avLst/>
                      <a:gdLst>
                        <a:gd name="G0" fmla="+- 20380 0 0"/>
                        <a:gd name="G1" fmla="+- 21600 0 0"/>
                        <a:gd name="G2" fmla="+- 21600 0 0"/>
                        <a:gd name="T0" fmla="*/ 0 w 38435"/>
                        <a:gd name="T1" fmla="*/ 14444 h 21600"/>
                        <a:gd name="T2" fmla="*/ 38435 w 38435"/>
                        <a:gd name="T3" fmla="*/ 9743 h 21600"/>
                        <a:gd name="T4" fmla="*/ 20380 w 38435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8435" h="21600" fill="none" extrusionOk="0">
                          <a:moveTo>
                            <a:pt x="-1" y="14443"/>
                          </a:moveTo>
                          <a:cubicBezTo>
                            <a:pt x="3038" y="5791"/>
                            <a:pt x="11209" y="-1"/>
                            <a:pt x="20380" y="0"/>
                          </a:cubicBezTo>
                          <a:cubicBezTo>
                            <a:pt x="27655" y="0"/>
                            <a:pt x="34441" y="3662"/>
                            <a:pt x="38434" y="9743"/>
                          </a:cubicBezTo>
                        </a:path>
                        <a:path w="38435" h="21600" stroke="0" extrusionOk="0">
                          <a:moveTo>
                            <a:pt x="-1" y="14443"/>
                          </a:moveTo>
                          <a:cubicBezTo>
                            <a:pt x="3038" y="5791"/>
                            <a:pt x="11209" y="-1"/>
                            <a:pt x="20380" y="0"/>
                          </a:cubicBezTo>
                          <a:cubicBezTo>
                            <a:pt x="27655" y="0"/>
                            <a:pt x="34441" y="3662"/>
                            <a:pt x="38434" y="9743"/>
                          </a:cubicBezTo>
                          <a:lnTo>
                            <a:pt x="20380" y="21600"/>
                          </a:lnTo>
                          <a:close/>
                        </a:path>
                      </a:pathLst>
                    </a:custGeom>
                    <a:noFill/>
                    <a:ln w="317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sk-SK"/>
                    </a:p>
                  </p:txBody>
                </p:sp>
                <p:grpSp>
                  <p:nvGrpSpPr>
                    <p:cNvPr id="30" name="Group 251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4296" y="7498"/>
                      <a:ext cx="1631" cy="594"/>
                      <a:chOff x="4296" y="7498"/>
                      <a:chExt cx="1631" cy="594"/>
                    </a:xfrm>
                  </p:grpSpPr>
                  <p:sp>
                    <p:nvSpPr>
                      <p:cNvPr id="31" name="Arc 252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4296" y="7518"/>
                        <a:ext cx="822" cy="556"/>
                      </a:xfrm>
                      <a:custGeom>
                        <a:avLst/>
                        <a:gdLst>
                          <a:gd name="G0" fmla="+- 21600 0 0"/>
                          <a:gd name="G1" fmla="+- 15529 0 0"/>
                          <a:gd name="G2" fmla="+- 21600 0 0"/>
                          <a:gd name="T0" fmla="*/ 3 w 21600"/>
                          <a:gd name="T1" fmla="*/ 15862 h 15862"/>
                          <a:gd name="T2" fmla="*/ 6587 w 21600"/>
                          <a:gd name="T3" fmla="*/ 0 h 15862"/>
                          <a:gd name="T4" fmla="*/ 21600 w 21600"/>
                          <a:gd name="T5" fmla="*/ 15529 h 1586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15862" fill="none" extrusionOk="0">
                            <a:moveTo>
                              <a:pt x="2" y="15862"/>
                            </a:moveTo>
                            <a:cubicBezTo>
                              <a:pt x="0" y="15751"/>
                              <a:pt x="0" y="15640"/>
                              <a:pt x="0" y="15529"/>
                            </a:cubicBezTo>
                            <a:cubicBezTo>
                              <a:pt x="-1" y="9673"/>
                              <a:pt x="2377" y="4069"/>
                              <a:pt x="6586" y="-1"/>
                            </a:cubicBezTo>
                          </a:path>
                          <a:path w="21600" h="15862" stroke="0" extrusionOk="0">
                            <a:moveTo>
                              <a:pt x="2" y="15862"/>
                            </a:moveTo>
                            <a:cubicBezTo>
                              <a:pt x="0" y="15751"/>
                              <a:pt x="0" y="15640"/>
                              <a:pt x="0" y="15529"/>
                            </a:cubicBezTo>
                            <a:cubicBezTo>
                              <a:pt x="-1" y="9673"/>
                              <a:pt x="2377" y="4069"/>
                              <a:pt x="6586" y="-1"/>
                            </a:cubicBezTo>
                            <a:lnTo>
                              <a:pt x="21600" y="15529"/>
                            </a:ln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sk-SK"/>
                      </a:p>
                    </p:txBody>
                  </p:sp>
                  <p:sp>
                    <p:nvSpPr>
                      <p:cNvPr id="32" name="Arc 253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4338" y="7498"/>
                        <a:ext cx="1589" cy="594"/>
                      </a:xfrm>
                      <a:custGeom>
                        <a:avLst/>
                        <a:gdLst>
                          <a:gd name="G0" fmla="+- 21600 0 0"/>
                          <a:gd name="G1" fmla="+- 16686 0 0"/>
                          <a:gd name="G2" fmla="+- 21600 0 0"/>
                          <a:gd name="T0" fmla="*/ 3 w 21600"/>
                          <a:gd name="T1" fmla="*/ 17019 h 17019"/>
                          <a:gd name="T2" fmla="*/ 7884 w 21600"/>
                          <a:gd name="T3" fmla="*/ 0 h 17019"/>
                          <a:gd name="T4" fmla="*/ 21600 w 21600"/>
                          <a:gd name="T5" fmla="*/ 16686 h 170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17019" fill="none" extrusionOk="0">
                            <a:moveTo>
                              <a:pt x="2" y="17019"/>
                            </a:moveTo>
                            <a:cubicBezTo>
                              <a:pt x="0" y="16908"/>
                              <a:pt x="0" y="16797"/>
                              <a:pt x="0" y="16686"/>
                            </a:cubicBezTo>
                            <a:cubicBezTo>
                              <a:pt x="-1" y="10224"/>
                              <a:pt x="2892" y="4102"/>
                              <a:pt x="7883" y="-1"/>
                            </a:cubicBezTo>
                          </a:path>
                          <a:path w="21600" h="17019" stroke="0" extrusionOk="0">
                            <a:moveTo>
                              <a:pt x="2" y="17019"/>
                            </a:moveTo>
                            <a:cubicBezTo>
                              <a:pt x="0" y="16908"/>
                              <a:pt x="0" y="16797"/>
                              <a:pt x="0" y="16686"/>
                            </a:cubicBezTo>
                            <a:cubicBezTo>
                              <a:pt x="-1" y="10224"/>
                              <a:pt x="2892" y="4102"/>
                              <a:pt x="7883" y="-1"/>
                            </a:cubicBezTo>
                            <a:lnTo>
                              <a:pt x="21600" y="16686"/>
                            </a:ln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sk-SK"/>
                      </a:p>
                    </p:txBody>
                  </p:sp>
                </p:grpSp>
              </p:grpSp>
            </p:grpSp>
            <p:sp>
              <p:nvSpPr>
                <p:cNvPr id="9" name="Arc 254"/>
                <p:cNvSpPr>
                  <a:spLocks noChangeAspect="1"/>
                </p:cNvSpPr>
                <p:nvPr/>
              </p:nvSpPr>
              <p:spPr bwMode="auto">
                <a:xfrm rot="-5400000">
                  <a:off x="1593" y="1927"/>
                  <a:ext cx="258" cy="777"/>
                </a:xfrm>
                <a:custGeom>
                  <a:avLst/>
                  <a:gdLst>
                    <a:gd name="G0" fmla="+- 432 0 0"/>
                    <a:gd name="G1" fmla="+- 21600 0 0"/>
                    <a:gd name="G2" fmla="+- 21600 0 0"/>
                    <a:gd name="T0" fmla="*/ 432 w 22032"/>
                    <a:gd name="T1" fmla="*/ 0 h 43200"/>
                    <a:gd name="T2" fmla="*/ 0 w 22032"/>
                    <a:gd name="T3" fmla="*/ 43196 h 43200"/>
                    <a:gd name="T4" fmla="*/ 432 w 22032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32" h="43200" fill="none" extrusionOk="0">
                      <a:moveTo>
                        <a:pt x="431" y="0"/>
                      </a:moveTo>
                      <a:cubicBezTo>
                        <a:pt x="12361" y="0"/>
                        <a:pt x="22032" y="9670"/>
                        <a:pt x="22032" y="21600"/>
                      </a:cubicBezTo>
                      <a:cubicBezTo>
                        <a:pt x="22032" y="33529"/>
                        <a:pt x="12361" y="43200"/>
                        <a:pt x="432" y="43200"/>
                      </a:cubicBezTo>
                      <a:cubicBezTo>
                        <a:pt x="287" y="43200"/>
                        <a:pt x="143" y="43198"/>
                        <a:pt x="0" y="43195"/>
                      </a:cubicBezTo>
                    </a:path>
                    <a:path w="22032" h="43200" stroke="0" extrusionOk="0">
                      <a:moveTo>
                        <a:pt x="431" y="0"/>
                      </a:moveTo>
                      <a:cubicBezTo>
                        <a:pt x="12361" y="0"/>
                        <a:pt x="22032" y="9670"/>
                        <a:pt x="22032" y="21600"/>
                      </a:cubicBezTo>
                      <a:cubicBezTo>
                        <a:pt x="22032" y="33529"/>
                        <a:pt x="12361" y="43200"/>
                        <a:pt x="432" y="43200"/>
                      </a:cubicBezTo>
                      <a:cubicBezTo>
                        <a:pt x="287" y="43200"/>
                        <a:pt x="143" y="43198"/>
                        <a:pt x="0" y="43195"/>
                      </a:cubicBezTo>
                      <a:lnTo>
                        <a:pt x="432" y="2160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0" name="Arc 255"/>
                <p:cNvSpPr>
                  <a:spLocks noChangeAspect="1"/>
                </p:cNvSpPr>
                <p:nvPr/>
              </p:nvSpPr>
              <p:spPr bwMode="auto">
                <a:xfrm rot="-5400000">
                  <a:off x="1634" y="2002"/>
                  <a:ext cx="180" cy="704"/>
                </a:xfrm>
                <a:custGeom>
                  <a:avLst/>
                  <a:gdLst>
                    <a:gd name="G0" fmla="+- 432 0 0"/>
                    <a:gd name="G1" fmla="+- 21600 0 0"/>
                    <a:gd name="G2" fmla="+- 21600 0 0"/>
                    <a:gd name="T0" fmla="*/ 432 w 22032"/>
                    <a:gd name="T1" fmla="*/ 0 h 43200"/>
                    <a:gd name="T2" fmla="*/ 0 w 22032"/>
                    <a:gd name="T3" fmla="*/ 43196 h 43200"/>
                    <a:gd name="T4" fmla="*/ 432 w 22032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32" h="43200" fill="none" extrusionOk="0">
                      <a:moveTo>
                        <a:pt x="431" y="0"/>
                      </a:moveTo>
                      <a:cubicBezTo>
                        <a:pt x="12361" y="0"/>
                        <a:pt x="22032" y="9670"/>
                        <a:pt x="22032" y="21600"/>
                      </a:cubicBezTo>
                      <a:cubicBezTo>
                        <a:pt x="22032" y="33529"/>
                        <a:pt x="12361" y="43200"/>
                        <a:pt x="432" y="43200"/>
                      </a:cubicBezTo>
                      <a:cubicBezTo>
                        <a:pt x="287" y="43200"/>
                        <a:pt x="143" y="43198"/>
                        <a:pt x="0" y="43195"/>
                      </a:cubicBezTo>
                    </a:path>
                    <a:path w="22032" h="43200" stroke="0" extrusionOk="0">
                      <a:moveTo>
                        <a:pt x="431" y="0"/>
                      </a:moveTo>
                      <a:cubicBezTo>
                        <a:pt x="12361" y="0"/>
                        <a:pt x="22032" y="9670"/>
                        <a:pt x="22032" y="21600"/>
                      </a:cubicBezTo>
                      <a:cubicBezTo>
                        <a:pt x="22032" y="33529"/>
                        <a:pt x="12361" y="43200"/>
                        <a:pt x="432" y="43200"/>
                      </a:cubicBezTo>
                      <a:cubicBezTo>
                        <a:pt x="287" y="43200"/>
                        <a:pt x="143" y="43198"/>
                        <a:pt x="0" y="43195"/>
                      </a:cubicBezTo>
                      <a:lnTo>
                        <a:pt x="432" y="2160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1" name="Arc 256"/>
                <p:cNvSpPr>
                  <a:spLocks noChangeAspect="1"/>
                </p:cNvSpPr>
                <p:nvPr/>
              </p:nvSpPr>
              <p:spPr bwMode="auto">
                <a:xfrm rot="-5400000">
                  <a:off x="1401" y="1557"/>
                  <a:ext cx="651" cy="1137"/>
                </a:xfrm>
                <a:custGeom>
                  <a:avLst/>
                  <a:gdLst>
                    <a:gd name="G0" fmla="+- 7915 0 0"/>
                    <a:gd name="G1" fmla="+- 21600 0 0"/>
                    <a:gd name="G2" fmla="+- 21600 0 0"/>
                    <a:gd name="T0" fmla="*/ 272 w 29515"/>
                    <a:gd name="T1" fmla="*/ 1397 h 43200"/>
                    <a:gd name="T2" fmla="*/ 0 w 29515"/>
                    <a:gd name="T3" fmla="*/ 41697 h 43200"/>
                    <a:gd name="T4" fmla="*/ 7915 w 29515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9515" h="43200" fill="none" extrusionOk="0">
                      <a:moveTo>
                        <a:pt x="272" y="1397"/>
                      </a:moveTo>
                      <a:cubicBezTo>
                        <a:pt x="2714" y="473"/>
                        <a:pt x="5303" y="-1"/>
                        <a:pt x="7915" y="0"/>
                      </a:cubicBezTo>
                      <a:cubicBezTo>
                        <a:pt x="19844" y="0"/>
                        <a:pt x="29515" y="9670"/>
                        <a:pt x="29515" y="21600"/>
                      </a:cubicBezTo>
                      <a:cubicBezTo>
                        <a:pt x="29515" y="33529"/>
                        <a:pt x="19844" y="43200"/>
                        <a:pt x="7915" y="43200"/>
                      </a:cubicBezTo>
                      <a:cubicBezTo>
                        <a:pt x="5205" y="43200"/>
                        <a:pt x="2520" y="42690"/>
                        <a:pt x="-1" y="41697"/>
                      </a:cubicBezTo>
                    </a:path>
                    <a:path w="29515" h="43200" stroke="0" extrusionOk="0">
                      <a:moveTo>
                        <a:pt x="272" y="1397"/>
                      </a:moveTo>
                      <a:cubicBezTo>
                        <a:pt x="2714" y="473"/>
                        <a:pt x="5303" y="-1"/>
                        <a:pt x="7915" y="0"/>
                      </a:cubicBezTo>
                      <a:cubicBezTo>
                        <a:pt x="19844" y="0"/>
                        <a:pt x="29515" y="9670"/>
                        <a:pt x="29515" y="21600"/>
                      </a:cubicBezTo>
                      <a:cubicBezTo>
                        <a:pt x="29515" y="33529"/>
                        <a:pt x="19844" y="43200"/>
                        <a:pt x="7915" y="43200"/>
                      </a:cubicBezTo>
                      <a:cubicBezTo>
                        <a:pt x="5205" y="43200"/>
                        <a:pt x="2520" y="42690"/>
                        <a:pt x="-1" y="41697"/>
                      </a:cubicBezTo>
                      <a:lnTo>
                        <a:pt x="7915" y="2160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2" name="Arc 257"/>
                <p:cNvSpPr>
                  <a:spLocks noChangeAspect="1"/>
                </p:cNvSpPr>
                <p:nvPr/>
              </p:nvSpPr>
              <p:spPr bwMode="auto">
                <a:xfrm rot="-5400000">
                  <a:off x="1336" y="1402"/>
                  <a:ext cx="782" cy="1316"/>
                </a:xfrm>
                <a:custGeom>
                  <a:avLst/>
                  <a:gdLst>
                    <a:gd name="G0" fmla="+- 10979 0 0"/>
                    <a:gd name="G1" fmla="+- 21600 0 0"/>
                    <a:gd name="G2" fmla="+- 21600 0 0"/>
                    <a:gd name="T0" fmla="*/ 0 w 32579"/>
                    <a:gd name="T1" fmla="*/ 2998 h 43200"/>
                    <a:gd name="T2" fmla="*/ 351 w 32579"/>
                    <a:gd name="T3" fmla="*/ 40404 h 43200"/>
                    <a:gd name="T4" fmla="*/ 10979 w 32579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579" h="43200" fill="none" extrusionOk="0">
                      <a:moveTo>
                        <a:pt x="0" y="2998"/>
                      </a:moveTo>
                      <a:cubicBezTo>
                        <a:pt x="3325" y="1035"/>
                        <a:pt x="7117" y="-1"/>
                        <a:pt x="10979" y="0"/>
                      </a:cubicBezTo>
                      <a:cubicBezTo>
                        <a:pt x="22908" y="0"/>
                        <a:pt x="32579" y="9670"/>
                        <a:pt x="32579" y="21600"/>
                      </a:cubicBezTo>
                      <a:cubicBezTo>
                        <a:pt x="32579" y="33529"/>
                        <a:pt x="22908" y="43200"/>
                        <a:pt x="10979" y="43200"/>
                      </a:cubicBezTo>
                      <a:cubicBezTo>
                        <a:pt x="7254" y="43200"/>
                        <a:pt x="3593" y="42236"/>
                        <a:pt x="350" y="40404"/>
                      </a:cubicBezTo>
                    </a:path>
                    <a:path w="32579" h="43200" stroke="0" extrusionOk="0">
                      <a:moveTo>
                        <a:pt x="0" y="2998"/>
                      </a:moveTo>
                      <a:cubicBezTo>
                        <a:pt x="3325" y="1035"/>
                        <a:pt x="7117" y="-1"/>
                        <a:pt x="10979" y="0"/>
                      </a:cubicBezTo>
                      <a:cubicBezTo>
                        <a:pt x="22908" y="0"/>
                        <a:pt x="32579" y="9670"/>
                        <a:pt x="32579" y="21600"/>
                      </a:cubicBezTo>
                      <a:cubicBezTo>
                        <a:pt x="32579" y="33529"/>
                        <a:pt x="22908" y="43200"/>
                        <a:pt x="10979" y="43200"/>
                      </a:cubicBezTo>
                      <a:cubicBezTo>
                        <a:pt x="7254" y="43200"/>
                        <a:pt x="3593" y="42236"/>
                        <a:pt x="350" y="40404"/>
                      </a:cubicBezTo>
                      <a:lnTo>
                        <a:pt x="10979" y="2160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3" name="Arc 258"/>
                <p:cNvSpPr>
                  <a:spLocks noChangeAspect="1"/>
                </p:cNvSpPr>
                <p:nvPr/>
              </p:nvSpPr>
              <p:spPr bwMode="auto">
                <a:xfrm rot="-5400000">
                  <a:off x="1549" y="1852"/>
                  <a:ext cx="341" cy="852"/>
                </a:xfrm>
                <a:custGeom>
                  <a:avLst/>
                  <a:gdLst>
                    <a:gd name="G0" fmla="+- 432 0 0"/>
                    <a:gd name="G1" fmla="+- 21600 0 0"/>
                    <a:gd name="G2" fmla="+- 21600 0 0"/>
                    <a:gd name="T0" fmla="*/ 432 w 22032"/>
                    <a:gd name="T1" fmla="*/ 0 h 43200"/>
                    <a:gd name="T2" fmla="*/ 0 w 22032"/>
                    <a:gd name="T3" fmla="*/ 43196 h 43200"/>
                    <a:gd name="T4" fmla="*/ 432 w 22032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32" h="43200" fill="none" extrusionOk="0">
                      <a:moveTo>
                        <a:pt x="431" y="0"/>
                      </a:moveTo>
                      <a:cubicBezTo>
                        <a:pt x="12361" y="0"/>
                        <a:pt x="22032" y="9670"/>
                        <a:pt x="22032" y="21600"/>
                      </a:cubicBezTo>
                      <a:cubicBezTo>
                        <a:pt x="22032" y="33529"/>
                        <a:pt x="12361" y="43200"/>
                        <a:pt x="432" y="43200"/>
                      </a:cubicBezTo>
                      <a:cubicBezTo>
                        <a:pt x="287" y="43200"/>
                        <a:pt x="143" y="43198"/>
                        <a:pt x="0" y="43195"/>
                      </a:cubicBezTo>
                    </a:path>
                    <a:path w="22032" h="43200" stroke="0" extrusionOk="0">
                      <a:moveTo>
                        <a:pt x="431" y="0"/>
                      </a:moveTo>
                      <a:cubicBezTo>
                        <a:pt x="12361" y="0"/>
                        <a:pt x="22032" y="9670"/>
                        <a:pt x="22032" y="21600"/>
                      </a:cubicBezTo>
                      <a:cubicBezTo>
                        <a:pt x="22032" y="33529"/>
                        <a:pt x="12361" y="43200"/>
                        <a:pt x="432" y="43200"/>
                      </a:cubicBezTo>
                      <a:cubicBezTo>
                        <a:pt x="287" y="43200"/>
                        <a:pt x="143" y="43198"/>
                        <a:pt x="0" y="43195"/>
                      </a:cubicBezTo>
                      <a:lnTo>
                        <a:pt x="432" y="2160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4" name="Arc 259"/>
                <p:cNvSpPr>
                  <a:spLocks noChangeAspect="1"/>
                </p:cNvSpPr>
                <p:nvPr/>
              </p:nvSpPr>
              <p:spPr bwMode="auto">
                <a:xfrm rot="-5400000">
                  <a:off x="1512" y="1767"/>
                  <a:ext cx="417" cy="929"/>
                </a:xfrm>
                <a:custGeom>
                  <a:avLst/>
                  <a:gdLst>
                    <a:gd name="G0" fmla="+- 432 0 0"/>
                    <a:gd name="G1" fmla="+- 21600 0 0"/>
                    <a:gd name="G2" fmla="+- 21600 0 0"/>
                    <a:gd name="T0" fmla="*/ 432 w 22032"/>
                    <a:gd name="T1" fmla="*/ 0 h 43200"/>
                    <a:gd name="T2" fmla="*/ 0 w 22032"/>
                    <a:gd name="T3" fmla="*/ 43196 h 43200"/>
                    <a:gd name="T4" fmla="*/ 432 w 22032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32" h="43200" fill="none" extrusionOk="0">
                      <a:moveTo>
                        <a:pt x="431" y="0"/>
                      </a:moveTo>
                      <a:cubicBezTo>
                        <a:pt x="12361" y="0"/>
                        <a:pt x="22032" y="9670"/>
                        <a:pt x="22032" y="21600"/>
                      </a:cubicBezTo>
                      <a:cubicBezTo>
                        <a:pt x="22032" y="33529"/>
                        <a:pt x="12361" y="43200"/>
                        <a:pt x="432" y="43200"/>
                      </a:cubicBezTo>
                      <a:cubicBezTo>
                        <a:pt x="287" y="43200"/>
                        <a:pt x="143" y="43198"/>
                        <a:pt x="0" y="43195"/>
                      </a:cubicBezTo>
                    </a:path>
                    <a:path w="22032" h="43200" stroke="0" extrusionOk="0">
                      <a:moveTo>
                        <a:pt x="431" y="0"/>
                      </a:moveTo>
                      <a:cubicBezTo>
                        <a:pt x="12361" y="0"/>
                        <a:pt x="22032" y="9670"/>
                        <a:pt x="22032" y="21600"/>
                      </a:cubicBezTo>
                      <a:cubicBezTo>
                        <a:pt x="22032" y="33529"/>
                        <a:pt x="12361" y="43200"/>
                        <a:pt x="432" y="43200"/>
                      </a:cubicBezTo>
                      <a:cubicBezTo>
                        <a:pt x="287" y="43200"/>
                        <a:pt x="143" y="43198"/>
                        <a:pt x="0" y="43195"/>
                      </a:cubicBezTo>
                      <a:lnTo>
                        <a:pt x="432" y="2160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5" name="Arc 260"/>
                <p:cNvSpPr>
                  <a:spLocks noChangeAspect="1"/>
                </p:cNvSpPr>
                <p:nvPr/>
              </p:nvSpPr>
              <p:spPr bwMode="auto">
                <a:xfrm rot="-5400000">
                  <a:off x="1460" y="1682"/>
                  <a:ext cx="524" cy="1007"/>
                </a:xfrm>
                <a:custGeom>
                  <a:avLst/>
                  <a:gdLst>
                    <a:gd name="G0" fmla="+- 4221 0 0"/>
                    <a:gd name="G1" fmla="+- 21600 0 0"/>
                    <a:gd name="G2" fmla="+- 21600 0 0"/>
                    <a:gd name="T0" fmla="*/ 494 w 25821"/>
                    <a:gd name="T1" fmla="*/ 324 h 43200"/>
                    <a:gd name="T2" fmla="*/ 0 w 25821"/>
                    <a:gd name="T3" fmla="*/ 42784 h 43200"/>
                    <a:gd name="T4" fmla="*/ 4221 w 25821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821" h="43200" fill="none" extrusionOk="0">
                      <a:moveTo>
                        <a:pt x="493" y="323"/>
                      </a:moveTo>
                      <a:cubicBezTo>
                        <a:pt x="1724" y="108"/>
                        <a:pt x="2971" y="-1"/>
                        <a:pt x="4221" y="0"/>
                      </a:cubicBezTo>
                      <a:cubicBezTo>
                        <a:pt x="16150" y="0"/>
                        <a:pt x="25821" y="9670"/>
                        <a:pt x="25821" y="21600"/>
                      </a:cubicBezTo>
                      <a:cubicBezTo>
                        <a:pt x="25821" y="33529"/>
                        <a:pt x="16150" y="43200"/>
                        <a:pt x="4221" y="43200"/>
                      </a:cubicBezTo>
                      <a:cubicBezTo>
                        <a:pt x="2803" y="43200"/>
                        <a:pt x="1389" y="43060"/>
                        <a:pt x="0" y="42783"/>
                      </a:cubicBezTo>
                    </a:path>
                    <a:path w="25821" h="43200" stroke="0" extrusionOk="0">
                      <a:moveTo>
                        <a:pt x="493" y="323"/>
                      </a:moveTo>
                      <a:cubicBezTo>
                        <a:pt x="1724" y="108"/>
                        <a:pt x="2971" y="-1"/>
                        <a:pt x="4221" y="0"/>
                      </a:cubicBezTo>
                      <a:cubicBezTo>
                        <a:pt x="16150" y="0"/>
                        <a:pt x="25821" y="9670"/>
                        <a:pt x="25821" y="21600"/>
                      </a:cubicBezTo>
                      <a:cubicBezTo>
                        <a:pt x="25821" y="33529"/>
                        <a:pt x="16150" y="43200"/>
                        <a:pt x="4221" y="43200"/>
                      </a:cubicBezTo>
                      <a:cubicBezTo>
                        <a:pt x="2803" y="43200"/>
                        <a:pt x="1389" y="43060"/>
                        <a:pt x="0" y="42783"/>
                      </a:cubicBezTo>
                      <a:lnTo>
                        <a:pt x="4221" y="2160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6" name="Arc 261"/>
                <p:cNvSpPr>
                  <a:spLocks noChangeAspect="1"/>
                </p:cNvSpPr>
                <p:nvPr/>
              </p:nvSpPr>
              <p:spPr bwMode="auto">
                <a:xfrm rot="-5400000">
                  <a:off x="699" y="1848"/>
                  <a:ext cx="829" cy="435"/>
                </a:xfrm>
                <a:custGeom>
                  <a:avLst/>
                  <a:gdLst>
                    <a:gd name="G0" fmla="+- 20380 0 0"/>
                    <a:gd name="G1" fmla="+- 21600 0 0"/>
                    <a:gd name="G2" fmla="+- 21600 0 0"/>
                    <a:gd name="T0" fmla="*/ 0 w 38435"/>
                    <a:gd name="T1" fmla="*/ 14444 h 21600"/>
                    <a:gd name="T2" fmla="*/ 38435 w 38435"/>
                    <a:gd name="T3" fmla="*/ 9743 h 21600"/>
                    <a:gd name="T4" fmla="*/ 20380 w 38435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35" h="21600" fill="none" extrusionOk="0">
                      <a:moveTo>
                        <a:pt x="-1" y="14443"/>
                      </a:moveTo>
                      <a:cubicBezTo>
                        <a:pt x="3038" y="5791"/>
                        <a:pt x="11209" y="-1"/>
                        <a:pt x="20380" y="0"/>
                      </a:cubicBezTo>
                      <a:cubicBezTo>
                        <a:pt x="27655" y="0"/>
                        <a:pt x="34441" y="3662"/>
                        <a:pt x="38434" y="9743"/>
                      </a:cubicBezTo>
                    </a:path>
                    <a:path w="38435" h="21600" stroke="0" extrusionOk="0">
                      <a:moveTo>
                        <a:pt x="-1" y="14443"/>
                      </a:moveTo>
                      <a:cubicBezTo>
                        <a:pt x="3038" y="5791"/>
                        <a:pt x="11209" y="-1"/>
                        <a:pt x="20380" y="0"/>
                      </a:cubicBezTo>
                      <a:cubicBezTo>
                        <a:pt x="27655" y="0"/>
                        <a:pt x="34441" y="3662"/>
                        <a:pt x="38434" y="9743"/>
                      </a:cubicBezTo>
                      <a:lnTo>
                        <a:pt x="20380" y="2160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grpSp>
              <p:nvGrpSpPr>
                <p:cNvPr id="17" name="Group 262"/>
                <p:cNvGrpSpPr>
                  <a:grpSpLocks noChangeAspect="1"/>
                </p:cNvGrpSpPr>
                <p:nvPr/>
              </p:nvGrpSpPr>
              <p:grpSpPr bwMode="auto">
                <a:xfrm rot="-5400000">
                  <a:off x="1613" y="1969"/>
                  <a:ext cx="235" cy="1124"/>
                  <a:chOff x="3144" y="12222"/>
                  <a:chExt cx="312" cy="1352"/>
                </a:xfrm>
              </p:grpSpPr>
              <p:sp>
                <p:nvSpPr>
                  <p:cNvPr id="18" name="Rectangle 2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144" y="12222"/>
                    <a:ext cx="312" cy="680"/>
                  </a:xfrm>
                  <a:prstGeom prst="rect">
                    <a:avLst/>
                  </a:prstGeom>
                  <a:solidFill>
                    <a:srgbClr val="EB1529"/>
                  </a:solidFill>
                  <a:ln w="9525">
                    <a:solidFill>
                      <a:srgbClr val="FFFF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19" name="Rectangle 2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144" y="12894"/>
                    <a:ext cx="312" cy="680"/>
                  </a:xfrm>
                  <a:prstGeom prst="rect">
                    <a:avLst/>
                  </a:prstGeom>
                  <a:solidFill>
                    <a:srgbClr val="333399"/>
                  </a:solidFill>
                  <a:ln w="9525">
                    <a:solidFill>
                      <a:srgbClr val="FFFF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</p:grpSp>
          </p:grpSp>
        </p:grpSp>
        <p:sp>
          <p:nvSpPr>
            <p:cNvPr id="83" name="BlokTextu 82"/>
            <p:cNvSpPr txBox="1"/>
            <p:nvPr/>
          </p:nvSpPr>
          <p:spPr>
            <a:xfrm>
              <a:off x="2987824" y="3212976"/>
              <a:ext cx="504056" cy="707886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sk-SK" sz="4000" dirty="0" smtClean="0">
                  <a:solidFill>
                    <a:schemeClr val="bg1"/>
                  </a:solidFill>
                </a:rPr>
                <a:t>S</a:t>
              </a:r>
              <a:endParaRPr lang="sk-SK" sz="4000" dirty="0">
                <a:solidFill>
                  <a:schemeClr val="bg1"/>
                </a:solidFill>
              </a:endParaRPr>
            </a:p>
          </p:txBody>
        </p:sp>
        <p:cxnSp>
          <p:nvCxnSpPr>
            <p:cNvPr id="106" name="Rovná spojnica 105"/>
            <p:cNvCxnSpPr/>
            <p:nvPr/>
          </p:nvCxnSpPr>
          <p:spPr>
            <a:xfrm flipH="1" flipV="1">
              <a:off x="2195736" y="2564904"/>
              <a:ext cx="288032" cy="144016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Rovná spojnica 106"/>
            <p:cNvCxnSpPr/>
            <p:nvPr/>
          </p:nvCxnSpPr>
          <p:spPr>
            <a:xfrm flipH="1">
              <a:off x="2195736" y="2708920"/>
              <a:ext cx="288032" cy="216024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06"/>
          <p:cNvGrpSpPr>
            <a:grpSpLocks/>
          </p:cNvGrpSpPr>
          <p:nvPr/>
        </p:nvGrpSpPr>
        <p:grpSpPr bwMode="auto">
          <a:xfrm>
            <a:off x="3491880" y="4221088"/>
            <a:ext cx="1847850" cy="0"/>
            <a:chOff x="2280" y="3504"/>
            <a:chExt cx="1164" cy="0"/>
          </a:xfrm>
        </p:grpSpPr>
        <p:sp>
          <p:nvSpPr>
            <p:cNvPr id="113" name="Line 104"/>
            <p:cNvSpPr>
              <a:spLocks noChangeShapeType="1"/>
            </p:cNvSpPr>
            <p:nvPr/>
          </p:nvSpPr>
          <p:spPr bwMode="auto">
            <a:xfrm>
              <a:off x="2280" y="3504"/>
              <a:ext cx="516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4" name="Line 105"/>
            <p:cNvSpPr>
              <a:spLocks noChangeShapeType="1"/>
            </p:cNvSpPr>
            <p:nvPr/>
          </p:nvSpPr>
          <p:spPr bwMode="auto">
            <a:xfrm flipH="1">
              <a:off x="2928" y="3504"/>
              <a:ext cx="516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115" name="BlokTextu 114"/>
          <p:cNvSpPr txBox="1"/>
          <p:nvPr/>
        </p:nvSpPr>
        <p:spPr>
          <a:xfrm>
            <a:off x="467544" y="1700808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chemeClr val="accent6">
                    <a:lumMod val="75000"/>
                  </a:schemeClr>
                </a:solidFill>
              </a:rPr>
              <a:t>Nesúhlasné póly magnetu sa priťahujú </a:t>
            </a:r>
            <a:endParaRPr lang="sk-SK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3600" dirty="0" smtClean="0">
                <a:solidFill>
                  <a:srgbClr val="FFC000"/>
                </a:solidFill>
              </a:rPr>
              <a:t>Silové pôsobenie medzi dvoma vodičmi s prúdom</a:t>
            </a:r>
            <a:endParaRPr lang="sk-SK" sz="3600" dirty="0">
              <a:solidFill>
                <a:srgbClr val="FFC000"/>
              </a:solidFill>
            </a:endParaRPr>
          </a:p>
        </p:txBody>
      </p:sp>
      <p:grpSp>
        <p:nvGrpSpPr>
          <p:cNvPr id="44" name="Skupina 43"/>
          <p:cNvGrpSpPr/>
          <p:nvPr/>
        </p:nvGrpSpPr>
        <p:grpSpPr>
          <a:xfrm>
            <a:off x="827584" y="2492896"/>
            <a:ext cx="3316287" cy="3211513"/>
            <a:chOff x="827584" y="2492896"/>
            <a:chExt cx="3316287" cy="3211513"/>
          </a:xfrm>
        </p:grpSpPr>
        <p:grpSp>
          <p:nvGrpSpPr>
            <p:cNvPr id="45" name="Group 226"/>
            <p:cNvGrpSpPr>
              <a:grpSpLocks/>
            </p:cNvGrpSpPr>
            <p:nvPr/>
          </p:nvGrpSpPr>
          <p:grpSpPr bwMode="auto">
            <a:xfrm>
              <a:off x="827584" y="2492896"/>
              <a:ext cx="3316287" cy="3211513"/>
              <a:chOff x="680" y="1521"/>
              <a:chExt cx="2089" cy="2023"/>
            </a:xfrm>
          </p:grpSpPr>
          <p:grpSp>
            <p:nvGrpSpPr>
              <p:cNvPr id="49" name="Group 227"/>
              <p:cNvGrpSpPr>
                <a:grpSpLocks noChangeAspect="1"/>
              </p:cNvGrpSpPr>
              <p:nvPr/>
            </p:nvGrpSpPr>
            <p:grpSpPr bwMode="auto">
              <a:xfrm rot="-5400000">
                <a:off x="435" y="1769"/>
                <a:ext cx="990" cy="493"/>
                <a:chOff x="4296" y="7498"/>
                <a:chExt cx="1631" cy="594"/>
              </a:xfrm>
            </p:grpSpPr>
            <p:sp>
              <p:nvSpPr>
                <p:cNvPr id="85" name="Arc 228"/>
                <p:cNvSpPr>
                  <a:spLocks noChangeAspect="1"/>
                </p:cNvSpPr>
                <p:nvPr/>
              </p:nvSpPr>
              <p:spPr bwMode="auto">
                <a:xfrm>
                  <a:off x="4296" y="7518"/>
                  <a:ext cx="822" cy="556"/>
                </a:xfrm>
                <a:custGeom>
                  <a:avLst/>
                  <a:gdLst>
                    <a:gd name="G0" fmla="+- 21600 0 0"/>
                    <a:gd name="G1" fmla="+- 15529 0 0"/>
                    <a:gd name="G2" fmla="+- 21600 0 0"/>
                    <a:gd name="T0" fmla="*/ 3 w 21600"/>
                    <a:gd name="T1" fmla="*/ 15862 h 15862"/>
                    <a:gd name="T2" fmla="*/ 6587 w 21600"/>
                    <a:gd name="T3" fmla="*/ 0 h 15862"/>
                    <a:gd name="T4" fmla="*/ 21600 w 21600"/>
                    <a:gd name="T5" fmla="*/ 15529 h 158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15862" fill="none" extrusionOk="0">
                      <a:moveTo>
                        <a:pt x="2" y="15862"/>
                      </a:moveTo>
                      <a:cubicBezTo>
                        <a:pt x="0" y="15751"/>
                        <a:pt x="0" y="15640"/>
                        <a:pt x="0" y="15529"/>
                      </a:cubicBezTo>
                      <a:cubicBezTo>
                        <a:pt x="-1" y="9673"/>
                        <a:pt x="2377" y="4069"/>
                        <a:pt x="6586" y="-1"/>
                      </a:cubicBezTo>
                    </a:path>
                    <a:path w="21600" h="15862" stroke="0" extrusionOk="0">
                      <a:moveTo>
                        <a:pt x="2" y="15862"/>
                      </a:moveTo>
                      <a:cubicBezTo>
                        <a:pt x="0" y="15751"/>
                        <a:pt x="0" y="15640"/>
                        <a:pt x="0" y="15529"/>
                      </a:cubicBezTo>
                      <a:cubicBezTo>
                        <a:pt x="-1" y="9673"/>
                        <a:pt x="2377" y="4069"/>
                        <a:pt x="6586" y="-1"/>
                      </a:cubicBezTo>
                      <a:lnTo>
                        <a:pt x="21600" y="15529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86" name="Arc 229"/>
                <p:cNvSpPr>
                  <a:spLocks noChangeAspect="1"/>
                </p:cNvSpPr>
                <p:nvPr/>
              </p:nvSpPr>
              <p:spPr bwMode="auto">
                <a:xfrm>
                  <a:off x="4338" y="7498"/>
                  <a:ext cx="1589" cy="594"/>
                </a:xfrm>
                <a:custGeom>
                  <a:avLst/>
                  <a:gdLst>
                    <a:gd name="G0" fmla="+- 21600 0 0"/>
                    <a:gd name="G1" fmla="+- 16686 0 0"/>
                    <a:gd name="G2" fmla="+- 21600 0 0"/>
                    <a:gd name="T0" fmla="*/ 3 w 21600"/>
                    <a:gd name="T1" fmla="*/ 17019 h 17019"/>
                    <a:gd name="T2" fmla="*/ 7884 w 21600"/>
                    <a:gd name="T3" fmla="*/ 0 h 17019"/>
                    <a:gd name="T4" fmla="*/ 21600 w 21600"/>
                    <a:gd name="T5" fmla="*/ 16686 h 170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17019" fill="none" extrusionOk="0">
                      <a:moveTo>
                        <a:pt x="2" y="17019"/>
                      </a:moveTo>
                      <a:cubicBezTo>
                        <a:pt x="0" y="16908"/>
                        <a:pt x="0" y="16797"/>
                        <a:pt x="0" y="16686"/>
                      </a:cubicBezTo>
                      <a:cubicBezTo>
                        <a:pt x="-1" y="10224"/>
                        <a:pt x="2892" y="4102"/>
                        <a:pt x="7883" y="-1"/>
                      </a:cubicBezTo>
                    </a:path>
                    <a:path w="21600" h="17019" stroke="0" extrusionOk="0">
                      <a:moveTo>
                        <a:pt x="2" y="17019"/>
                      </a:moveTo>
                      <a:cubicBezTo>
                        <a:pt x="0" y="16908"/>
                        <a:pt x="0" y="16797"/>
                        <a:pt x="0" y="16686"/>
                      </a:cubicBezTo>
                      <a:cubicBezTo>
                        <a:pt x="-1" y="10224"/>
                        <a:pt x="2892" y="4102"/>
                        <a:pt x="7883" y="-1"/>
                      </a:cubicBezTo>
                      <a:lnTo>
                        <a:pt x="21600" y="16686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</p:grpSp>
          <p:grpSp>
            <p:nvGrpSpPr>
              <p:cNvPr id="50" name="Group 230"/>
              <p:cNvGrpSpPr>
                <a:grpSpLocks noChangeAspect="1"/>
              </p:cNvGrpSpPr>
              <p:nvPr/>
            </p:nvGrpSpPr>
            <p:grpSpPr bwMode="auto">
              <a:xfrm rot="16200000" flipV="1">
                <a:off x="1952" y="1703"/>
                <a:ext cx="991" cy="642"/>
                <a:chOff x="4296" y="7498"/>
                <a:chExt cx="1631" cy="773"/>
              </a:xfrm>
            </p:grpSpPr>
            <p:sp>
              <p:nvSpPr>
                <p:cNvPr id="81" name="Arc 231"/>
                <p:cNvSpPr>
                  <a:spLocks noChangeAspect="1"/>
                </p:cNvSpPr>
                <p:nvPr/>
              </p:nvSpPr>
              <p:spPr bwMode="auto">
                <a:xfrm>
                  <a:off x="4347" y="7754"/>
                  <a:ext cx="1353" cy="517"/>
                </a:xfrm>
                <a:custGeom>
                  <a:avLst/>
                  <a:gdLst>
                    <a:gd name="G0" fmla="+- 20380 0 0"/>
                    <a:gd name="G1" fmla="+- 21600 0 0"/>
                    <a:gd name="G2" fmla="+- 21600 0 0"/>
                    <a:gd name="T0" fmla="*/ 0 w 38435"/>
                    <a:gd name="T1" fmla="*/ 14444 h 21600"/>
                    <a:gd name="T2" fmla="*/ 38435 w 38435"/>
                    <a:gd name="T3" fmla="*/ 9743 h 21600"/>
                    <a:gd name="T4" fmla="*/ 20380 w 38435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35" h="21600" fill="none" extrusionOk="0">
                      <a:moveTo>
                        <a:pt x="-1" y="14443"/>
                      </a:moveTo>
                      <a:cubicBezTo>
                        <a:pt x="3038" y="5791"/>
                        <a:pt x="11209" y="-1"/>
                        <a:pt x="20380" y="0"/>
                      </a:cubicBezTo>
                      <a:cubicBezTo>
                        <a:pt x="27655" y="0"/>
                        <a:pt x="34441" y="3662"/>
                        <a:pt x="38434" y="9743"/>
                      </a:cubicBezTo>
                    </a:path>
                    <a:path w="38435" h="21600" stroke="0" extrusionOk="0">
                      <a:moveTo>
                        <a:pt x="-1" y="14443"/>
                      </a:moveTo>
                      <a:cubicBezTo>
                        <a:pt x="3038" y="5791"/>
                        <a:pt x="11209" y="-1"/>
                        <a:pt x="20380" y="0"/>
                      </a:cubicBezTo>
                      <a:cubicBezTo>
                        <a:pt x="27655" y="0"/>
                        <a:pt x="34441" y="3662"/>
                        <a:pt x="38434" y="9743"/>
                      </a:cubicBezTo>
                      <a:lnTo>
                        <a:pt x="20380" y="2160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grpSp>
              <p:nvGrpSpPr>
                <p:cNvPr id="82" name="Group 232"/>
                <p:cNvGrpSpPr>
                  <a:grpSpLocks noChangeAspect="1"/>
                </p:cNvGrpSpPr>
                <p:nvPr/>
              </p:nvGrpSpPr>
              <p:grpSpPr bwMode="auto">
                <a:xfrm>
                  <a:off x="4296" y="7498"/>
                  <a:ext cx="1631" cy="594"/>
                  <a:chOff x="4296" y="7498"/>
                  <a:chExt cx="1631" cy="594"/>
                </a:xfrm>
              </p:grpSpPr>
              <p:sp>
                <p:nvSpPr>
                  <p:cNvPr id="83" name="Arc 233"/>
                  <p:cNvSpPr>
                    <a:spLocks noChangeAspect="1"/>
                  </p:cNvSpPr>
                  <p:nvPr/>
                </p:nvSpPr>
                <p:spPr bwMode="auto">
                  <a:xfrm>
                    <a:off x="4296" y="7518"/>
                    <a:ext cx="822" cy="556"/>
                  </a:xfrm>
                  <a:custGeom>
                    <a:avLst/>
                    <a:gdLst>
                      <a:gd name="G0" fmla="+- 21600 0 0"/>
                      <a:gd name="G1" fmla="+- 15529 0 0"/>
                      <a:gd name="G2" fmla="+- 21600 0 0"/>
                      <a:gd name="T0" fmla="*/ 3 w 21600"/>
                      <a:gd name="T1" fmla="*/ 15862 h 15862"/>
                      <a:gd name="T2" fmla="*/ 6587 w 21600"/>
                      <a:gd name="T3" fmla="*/ 0 h 15862"/>
                      <a:gd name="T4" fmla="*/ 21600 w 21600"/>
                      <a:gd name="T5" fmla="*/ 15529 h 158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15862" fill="none" extrusionOk="0">
                        <a:moveTo>
                          <a:pt x="2" y="15862"/>
                        </a:moveTo>
                        <a:cubicBezTo>
                          <a:pt x="0" y="15751"/>
                          <a:pt x="0" y="15640"/>
                          <a:pt x="0" y="15529"/>
                        </a:cubicBezTo>
                        <a:cubicBezTo>
                          <a:pt x="-1" y="9673"/>
                          <a:pt x="2377" y="4069"/>
                          <a:pt x="6586" y="-1"/>
                        </a:cubicBezTo>
                      </a:path>
                      <a:path w="21600" h="15862" stroke="0" extrusionOk="0">
                        <a:moveTo>
                          <a:pt x="2" y="15862"/>
                        </a:moveTo>
                        <a:cubicBezTo>
                          <a:pt x="0" y="15751"/>
                          <a:pt x="0" y="15640"/>
                          <a:pt x="0" y="15529"/>
                        </a:cubicBezTo>
                        <a:cubicBezTo>
                          <a:pt x="-1" y="9673"/>
                          <a:pt x="2377" y="4069"/>
                          <a:pt x="6586" y="-1"/>
                        </a:cubicBezTo>
                        <a:lnTo>
                          <a:pt x="21600" y="15529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84" name="Arc 234"/>
                  <p:cNvSpPr>
                    <a:spLocks noChangeAspect="1"/>
                  </p:cNvSpPr>
                  <p:nvPr/>
                </p:nvSpPr>
                <p:spPr bwMode="auto">
                  <a:xfrm>
                    <a:off x="4338" y="7498"/>
                    <a:ext cx="1589" cy="594"/>
                  </a:xfrm>
                  <a:custGeom>
                    <a:avLst/>
                    <a:gdLst>
                      <a:gd name="G0" fmla="+- 21600 0 0"/>
                      <a:gd name="G1" fmla="+- 16686 0 0"/>
                      <a:gd name="G2" fmla="+- 21600 0 0"/>
                      <a:gd name="T0" fmla="*/ 3 w 21600"/>
                      <a:gd name="T1" fmla="*/ 17019 h 17019"/>
                      <a:gd name="T2" fmla="*/ 7884 w 21600"/>
                      <a:gd name="T3" fmla="*/ 0 h 17019"/>
                      <a:gd name="T4" fmla="*/ 21600 w 21600"/>
                      <a:gd name="T5" fmla="*/ 16686 h 170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17019" fill="none" extrusionOk="0">
                        <a:moveTo>
                          <a:pt x="2" y="17019"/>
                        </a:moveTo>
                        <a:cubicBezTo>
                          <a:pt x="0" y="16908"/>
                          <a:pt x="0" y="16797"/>
                          <a:pt x="0" y="16686"/>
                        </a:cubicBezTo>
                        <a:cubicBezTo>
                          <a:pt x="-1" y="10224"/>
                          <a:pt x="2892" y="4102"/>
                          <a:pt x="7883" y="-1"/>
                        </a:cubicBezTo>
                      </a:path>
                      <a:path w="21600" h="17019" stroke="0" extrusionOk="0">
                        <a:moveTo>
                          <a:pt x="2" y="17019"/>
                        </a:moveTo>
                        <a:cubicBezTo>
                          <a:pt x="0" y="16908"/>
                          <a:pt x="0" y="16797"/>
                          <a:pt x="0" y="16686"/>
                        </a:cubicBezTo>
                        <a:cubicBezTo>
                          <a:pt x="-1" y="10224"/>
                          <a:pt x="2892" y="4102"/>
                          <a:pt x="7883" y="-1"/>
                        </a:cubicBezTo>
                        <a:lnTo>
                          <a:pt x="21600" y="16686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</p:grpSp>
          </p:grpSp>
          <p:grpSp>
            <p:nvGrpSpPr>
              <p:cNvPr id="51" name="Group 235"/>
              <p:cNvGrpSpPr>
                <a:grpSpLocks/>
              </p:cNvGrpSpPr>
              <p:nvPr/>
            </p:nvGrpSpPr>
            <p:grpSpPr bwMode="auto">
              <a:xfrm>
                <a:off x="680" y="1651"/>
                <a:ext cx="2086" cy="1893"/>
                <a:chOff x="680" y="1651"/>
                <a:chExt cx="2086" cy="1893"/>
              </a:xfrm>
            </p:grpSpPr>
            <p:grpSp>
              <p:nvGrpSpPr>
                <p:cNvPr id="52" name="Group 236"/>
                <p:cNvGrpSpPr>
                  <a:grpSpLocks noChangeAspect="1"/>
                </p:cNvGrpSpPr>
                <p:nvPr/>
              </p:nvGrpSpPr>
              <p:grpSpPr bwMode="auto">
                <a:xfrm rot="16200000" flipH="1">
                  <a:off x="1223" y="2002"/>
                  <a:ext cx="999" cy="2086"/>
                  <a:chOff x="4296" y="7498"/>
                  <a:chExt cx="1644" cy="2510"/>
                </a:xfrm>
              </p:grpSpPr>
              <p:sp>
                <p:nvSpPr>
                  <p:cNvPr id="64" name="Arc 237"/>
                  <p:cNvSpPr>
                    <a:spLocks noChangeAspect="1"/>
                  </p:cNvSpPr>
                  <p:nvPr/>
                </p:nvSpPr>
                <p:spPr bwMode="auto">
                  <a:xfrm>
                    <a:off x="4406" y="8280"/>
                    <a:ext cx="424" cy="935"/>
                  </a:xfrm>
                  <a:custGeom>
                    <a:avLst/>
                    <a:gdLst>
                      <a:gd name="G0" fmla="+- 432 0 0"/>
                      <a:gd name="G1" fmla="+- 21600 0 0"/>
                      <a:gd name="G2" fmla="+- 21600 0 0"/>
                      <a:gd name="T0" fmla="*/ 432 w 22032"/>
                      <a:gd name="T1" fmla="*/ 0 h 43200"/>
                      <a:gd name="T2" fmla="*/ 0 w 22032"/>
                      <a:gd name="T3" fmla="*/ 43196 h 43200"/>
                      <a:gd name="T4" fmla="*/ 432 w 22032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32" h="43200" fill="none" extrusionOk="0">
                        <a:moveTo>
                          <a:pt x="431" y="0"/>
                        </a:moveTo>
                        <a:cubicBezTo>
                          <a:pt x="12361" y="0"/>
                          <a:pt x="22032" y="9670"/>
                          <a:pt x="22032" y="21600"/>
                        </a:cubicBezTo>
                        <a:cubicBezTo>
                          <a:pt x="22032" y="33529"/>
                          <a:pt x="12361" y="43200"/>
                          <a:pt x="432" y="43200"/>
                        </a:cubicBezTo>
                        <a:cubicBezTo>
                          <a:pt x="287" y="43200"/>
                          <a:pt x="143" y="43198"/>
                          <a:pt x="0" y="43195"/>
                        </a:cubicBezTo>
                      </a:path>
                      <a:path w="22032" h="43200" stroke="0" extrusionOk="0">
                        <a:moveTo>
                          <a:pt x="431" y="0"/>
                        </a:moveTo>
                        <a:cubicBezTo>
                          <a:pt x="12361" y="0"/>
                          <a:pt x="22032" y="9670"/>
                          <a:pt x="22032" y="21600"/>
                        </a:cubicBezTo>
                        <a:cubicBezTo>
                          <a:pt x="22032" y="33529"/>
                          <a:pt x="12361" y="43200"/>
                          <a:pt x="432" y="43200"/>
                        </a:cubicBezTo>
                        <a:cubicBezTo>
                          <a:pt x="287" y="43200"/>
                          <a:pt x="143" y="43198"/>
                          <a:pt x="0" y="43195"/>
                        </a:cubicBezTo>
                        <a:lnTo>
                          <a:pt x="432" y="2160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65" name="Arc 238"/>
                  <p:cNvSpPr>
                    <a:spLocks noChangeAspect="1"/>
                  </p:cNvSpPr>
                  <p:nvPr/>
                </p:nvSpPr>
                <p:spPr bwMode="auto">
                  <a:xfrm>
                    <a:off x="4406" y="8327"/>
                    <a:ext cx="298" cy="847"/>
                  </a:xfrm>
                  <a:custGeom>
                    <a:avLst/>
                    <a:gdLst>
                      <a:gd name="G0" fmla="+- 432 0 0"/>
                      <a:gd name="G1" fmla="+- 21600 0 0"/>
                      <a:gd name="G2" fmla="+- 21600 0 0"/>
                      <a:gd name="T0" fmla="*/ 432 w 22032"/>
                      <a:gd name="T1" fmla="*/ 0 h 43200"/>
                      <a:gd name="T2" fmla="*/ 0 w 22032"/>
                      <a:gd name="T3" fmla="*/ 43196 h 43200"/>
                      <a:gd name="T4" fmla="*/ 432 w 22032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32" h="43200" fill="none" extrusionOk="0">
                        <a:moveTo>
                          <a:pt x="431" y="0"/>
                        </a:moveTo>
                        <a:cubicBezTo>
                          <a:pt x="12361" y="0"/>
                          <a:pt x="22032" y="9670"/>
                          <a:pt x="22032" y="21600"/>
                        </a:cubicBezTo>
                        <a:cubicBezTo>
                          <a:pt x="22032" y="33529"/>
                          <a:pt x="12361" y="43200"/>
                          <a:pt x="432" y="43200"/>
                        </a:cubicBezTo>
                        <a:cubicBezTo>
                          <a:pt x="287" y="43200"/>
                          <a:pt x="143" y="43198"/>
                          <a:pt x="0" y="43195"/>
                        </a:cubicBezTo>
                      </a:path>
                      <a:path w="22032" h="43200" stroke="0" extrusionOk="0">
                        <a:moveTo>
                          <a:pt x="431" y="0"/>
                        </a:moveTo>
                        <a:cubicBezTo>
                          <a:pt x="12361" y="0"/>
                          <a:pt x="22032" y="9670"/>
                          <a:pt x="22032" y="21600"/>
                        </a:cubicBezTo>
                        <a:cubicBezTo>
                          <a:pt x="22032" y="33529"/>
                          <a:pt x="12361" y="43200"/>
                          <a:pt x="432" y="43200"/>
                        </a:cubicBezTo>
                        <a:cubicBezTo>
                          <a:pt x="287" y="43200"/>
                          <a:pt x="143" y="43198"/>
                          <a:pt x="0" y="43195"/>
                        </a:cubicBezTo>
                        <a:lnTo>
                          <a:pt x="432" y="2160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66" name="Arc 239"/>
                  <p:cNvSpPr>
                    <a:spLocks noChangeAspect="1"/>
                  </p:cNvSpPr>
                  <p:nvPr/>
                </p:nvSpPr>
                <p:spPr bwMode="auto">
                  <a:xfrm>
                    <a:off x="4396" y="8070"/>
                    <a:ext cx="1070" cy="1368"/>
                  </a:xfrm>
                  <a:custGeom>
                    <a:avLst/>
                    <a:gdLst>
                      <a:gd name="G0" fmla="+- 7915 0 0"/>
                      <a:gd name="G1" fmla="+- 21600 0 0"/>
                      <a:gd name="G2" fmla="+- 21600 0 0"/>
                      <a:gd name="T0" fmla="*/ 272 w 29515"/>
                      <a:gd name="T1" fmla="*/ 1397 h 43200"/>
                      <a:gd name="T2" fmla="*/ 0 w 29515"/>
                      <a:gd name="T3" fmla="*/ 41697 h 43200"/>
                      <a:gd name="T4" fmla="*/ 7915 w 29515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9515" h="43200" fill="none" extrusionOk="0">
                        <a:moveTo>
                          <a:pt x="272" y="1397"/>
                        </a:moveTo>
                        <a:cubicBezTo>
                          <a:pt x="2714" y="473"/>
                          <a:pt x="5303" y="-1"/>
                          <a:pt x="7915" y="0"/>
                        </a:cubicBezTo>
                        <a:cubicBezTo>
                          <a:pt x="19844" y="0"/>
                          <a:pt x="29515" y="9670"/>
                          <a:pt x="29515" y="21600"/>
                        </a:cubicBezTo>
                        <a:cubicBezTo>
                          <a:pt x="29515" y="33529"/>
                          <a:pt x="19844" y="43200"/>
                          <a:pt x="7915" y="43200"/>
                        </a:cubicBezTo>
                        <a:cubicBezTo>
                          <a:pt x="5205" y="43200"/>
                          <a:pt x="2520" y="42690"/>
                          <a:pt x="-1" y="41697"/>
                        </a:cubicBezTo>
                      </a:path>
                      <a:path w="29515" h="43200" stroke="0" extrusionOk="0">
                        <a:moveTo>
                          <a:pt x="272" y="1397"/>
                        </a:moveTo>
                        <a:cubicBezTo>
                          <a:pt x="2714" y="473"/>
                          <a:pt x="5303" y="-1"/>
                          <a:pt x="7915" y="0"/>
                        </a:cubicBezTo>
                        <a:cubicBezTo>
                          <a:pt x="19844" y="0"/>
                          <a:pt x="29515" y="9670"/>
                          <a:pt x="29515" y="21600"/>
                        </a:cubicBezTo>
                        <a:cubicBezTo>
                          <a:pt x="29515" y="33529"/>
                          <a:pt x="19844" y="43200"/>
                          <a:pt x="7915" y="43200"/>
                        </a:cubicBezTo>
                        <a:cubicBezTo>
                          <a:pt x="5205" y="43200"/>
                          <a:pt x="2520" y="42690"/>
                          <a:pt x="-1" y="41697"/>
                        </a:cubicBezTo>
                        <a:lnTo>
                          <a:pt x="7915" y="2160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67" name="Arc 240"/>
                  <p:cNvSpPr>
                    <a:spLocks noChangeAspect="1"/>
                  </p:cNvSpPr>
                  <p:nvPr/>
                </p:nvSpPr>
                <p:spPr bwMode="auto">
                  <a:xfrm>
                    <a:off x="4396" y="7962"/>
                    <a:ext cx="1286" cy="1584"/>
                  </a:xfrm>
                  <a:custGeom>
                    <a:avLst/>
                    <a:gdLst>
                      <a:gd name="G0" fmla="+- 10979 0 0"/>
                      <a:gd name="G1" fmla="+- 21600 0 0"/>
                      <a:gd name="G2" fmla="+- 21600 0 0"/>
                      <a:gd name="T0" fmla="*/ 0 w 32579"/>
                      <a:gd name="T1" fmla="*/ 2998 h 43200"/>
                      <a:gd name="T2" fmla="*/ 351 w 32579"/>
                      <a:gd name="T3" fmla="*/ 40404 h 43200"/>
                      <a:gd name="T4" fmla="*/ 10979 w 32579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579" h="43200" fill="none" extrusionOk="0">
                        <a:moveTo>
                          <a:pt x="0" y="2998"/>
                        </a:moveTo>
                        <a:cubicBezTo>
                          <a:pt x="3325" y="1035"/>
                          <a:pt x="7117" y="-1"/>
                          <a:pt x="10979" y="0"/>
                        </a:cubicBezTo>
                        <a:cubicBezTo>
                          <a:pt x="22908" y="0"/>
                          <a:pt x="32579" y="9670"/>
                          <a:pt x="32579" y="21600"/>
                        </a:cubicBezTo>
                        <a:cubicBezTo>
                          <a:pt x="32579" y="33529"/>
                          <a:pt x="22908" y="43200"/>
                          <a:pt x="10979" y="43200"/>
                        </a:cubicBezTo>
                        <a:cubicBezTo>
                          <a:pt x="7254" y="43200"/>
                          <a:pt x="3593" y="42236"/>
                          <a:pt x="350" y="40404"/>
                        </a:cubicBezTo>
                      </a:path>
                      <a:path w="32579" h="43200" stroke="0" extrusionOk="0">
                        <a:moveTo>
                          <a:pt x="0" y="2998"/>
                        </a:moveTo>
                        <a:cubicBezTo>
                          <a:pt x="3325" y="1035"/>
                          <a:pt x="7117" y="-1"/>
                          <a:pt x="10979" y="0"/>
                        </a:cubicBezTo>
                        <a:cubicBezTo>
                          <a:pt x="22908" y="0"/>
                          <a:pt x="32579" y="9670"/>
                          <a:pt x="32579" y="21600"/>
                        </a:cubicBezTo>
                        <a:cubicBezTo>
                          <a:pt x="32579" y="33529"/>
                          <a:pt x="22908" y="43200"/>
                          <a:pt x="10979" y="43200"/>
                        </a:cubicBezTo>
                        <a:cubicBezTo>
                          <a:pt x="7254" y="43200"/>
                          <a:pt x="3593" y="42236"/>
                          <a:pt x="350" y="40404"/>
                        </a:cubicBezTo>
                        <a:lnTo>
                          <a:pt x="10979" y="2160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68" name="Arc 241"/>
                  <p:cNvSpPr>
                    <a:spLocks noChangeAspect="1"/>
                  </p:cNvSpPr>
                  <p:nvPr/>
                </p:nvSpPr>
                <p:spPr bwMode="auto">
                  <a:xfrm>
                    <a:off x="4399" y="8234"/>
                    <a:ext cx="563" cy="1024"/>
                  </a:xfrm>
                  <a:custGeom>
                    <a:avLst/>
                    <a:gdLst>
                      <a:gd name="G0" fmla="+- 432 0 0"/>
                      <a:gd name="G1" fmla="+- 21600 0 0"/>
                      <a:gd name="G2" fmla="+- 21600 0 0"/>
                      <a:gd name="T0" fmla="*/ 432 w 22032"/>
                      <a:gd name="T1" fmla="*/ 0 h 43200"/>
                      <a:gd name="T2" fmla="*/ 0 w 22032"/>
                      <a:gd name="T3" fmla="*/ 43196 h 43200"/>
                      <a:gd name="T4" fmla="*/ 432 w 22032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32" h="43200" fill="none" extrusionOk="0">
                        <a:moveTo>
                          <a:pt x="431" y="0"/>
                        </a:moveTo>
                        <a:cubicBezTo>
                          <a:pt x="12361" y="0"/>
                          <a:pt x="22032" y="9670"/>
                          <a:pt x="22032" y="21600"/>
                        </a:cubicBezTo>
                        <a:cubicBezTo>
                          <a:pt x="22032" y="33529"/>
                          <a:pt x="12361" y="43200"/>
                          <a:pt x="432" y="43200"/>
                        </a:cubicBezTo>
                        <a:cubicBezTo>
                          <a:pt x="287" y="43200"/>
                          <a:pt x="143" y="43198"/>
                          <a:pt x="0" y="43195"/>
                        </a:cubicBezTo>
                      </a:path>
                      <a:path w="22032" h="43200" stroke="0" extrusionOk="0">
                        <a:moveTo>
                          <a:pt x="431" y="0"/>
                        </a:moveTo>
                        <a:cubicBezTo>
                          <a:pt x="12361" y="0"/>
                          <a:pt x="22032" y="9670"/>
                          <a:pt x="22032" y="21600"/>
                        </a:cubicBezTo>
                        <a:cubicBezTo>
                          <a:pt x="22032" y="33529"/>
                          <a:pt x="12361" y="43200"/>
                          <a:pt x="432" y="43200"/>
                        </a:cubicBezTo>
                        <a:cubicBezTo>
                          <a:pt x="287" y="43200"/>
                          <a:pt x="143" y="43198"/>
                          <a:pt x="0" y="43195"/>
                        </a:cubicBezTo>
                        <a:lnTo>
                          <a:pt x="432" y="2160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69" name="Arc 242"/>
                  <p:cNvSpPr>
                    <a:spLocks noChangeAspect="1"/>
                  </p:cNvSpPr>
                  <p:nvPr/>
                </p:nvSpPr>
                <p:spPr bwMode="auto">
                  <a:xfrm>
                    <a:off x="4414" y="8187"/>
                    <a:ext cx="686" cy="1119"/>
                  </a:xfrm>
                  <a:custGeom>
                    <a:avLst/>
                    <a:gdLst>
                      <a:gd name="G0" fmla="+- 432 0 0"/>
                      <a:gd name="G1" fmla="+- 21600 0 0"/>
                      <a:gd name="G2" fmla="+- 21600 0 0"/>
                      <a:gd name="T0" fmla="*/ 432 w 22032"/>
                      <a:gd name="T1" fmla="*/ 0 h 43200"/>
                      <a:gd name="T2" fmla="*/ 0 w 22032"/>
                      <a:gd name="T3" fmla="*/ 43196 h 43200"/>
                      <a:gd name="T4" fmla="*/ 432 w 22032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32" h="43200" fill="none" extrusionOk="0">
                        <a:moveTo>
                          <a:pt x="431" y="0"/>
                        </a:moveTo>
                        <a:cubicBezTo>
                          <a:pt x="12361" y="0"/>
                          <a:pt x="22032" y="9670"/>
                          <a:pt x="22032" y="21600"/>
                        </a:cubicBezTo>
                        <a:cubicBezTo>
                          <a:pt x="22032" y="33529"/>
                          <a:pt x="12361" y="43200"/>
                          <a:pt x="432" y="43200"/>
                        </a:cubicBezTo>
                        <a:cubicBezTo>
                          <a:pt x="287" y="43200"/>
                          <a:pt x="143" y="43198"/>
                          <a:pt x="0" y="43195"/>
                        </a:cubicBezTo>
                      </a:path>
                      <a:path w="22032" h="43200" stroke="0" extrusionOk="0">
                        <a:moveTo>
                          <a:pt x="431" y="0"/>
                        </a:moveTo>
                        <a:cubicBezTo>
                          <a:pt x="12361" y="0"/>
                          <a:pt x="22032" y="9670"/>
                          <a:pt x="22032" y="21600"/>
                        </a:cubicBezTo>
                        <a:cubicBezTo>
                          <a:pt x="22032" y="33529"/>
                          <a:pt x="12361" y="43200"/>
                          <a:pt x="432" y="43200"/>
                        </a:cubicBezTo>
                        <a:cubicBezTo>
                          <a:pt x="287" y="43200"/>
                          <a:pt x="143" y="43198"/>
                          <a:pt x="0" y="43195"/>
                        </a:cubicBezTo>
                        <a:lnTo>
                          <a:pt x="432" y="2160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70" name="Arc 243"/>
                  <p:cNvSpPr>
                    <a:spLocks noChangeAspect="1"/>
                  </p:cNvSpPr>
                  <p:nvPr/>
                </p:nvSpPr>
                <p:spPr bwMode="auto">
                  <a:xfrm>
                    <a:off x="4400" y="8141"/>
                    <a:ext cx="862" cy="1213"/>
                  </a:xfrm>
                  <a:custGeom>
                    <a:avLst/>
                    <a:gdLst>
                      <a:gd name="G0" fmla="+- 4221 0 0"/>
                      <a:gd name="G1" fmla="+- 21600 0 0"/>
                      <a:gd name="G2" fmla="+- 21600 0 0"/>
                      <a:gd name="T0" fmla="*/ 494 w 25821"/>
                      <a:gd name="T1" fmla="*/ 324 h 43200"/>
                      <a:gd name="T2" fmla="*/ 0 w 25821"/>
                      <a:gd name="T3" fmla="*/ 42784 h 43200"/>
                      <a:gd name="T4" fmla="*/ 4221 w 25821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5821" h="43200" fill="none" extrusionOk="0">
                        <a:moveTo>
                          <a:pt x="493" y="323"/>
                        </a:moveTo>
                        <a:cubicBezTo>
                          <a:pt x="1724" y="108"/>
                          <a:pt x="2971" y="-1"/>
                          <a:pt x="4221" y="0"/>
                        </a:cubicBezTo>
                        <a:cubicBezTo>
                          <a:pt x="16150" y="0"/>
                          <a:pt x="25821" y="9670"/>
                          <a:pt x="25821" y="21600"/>
                        </a:cubicBezTo>
                        <a:cubicBezTo>
                          <a:pt x="25821" y="33529"/>
                          <a:pt x="16150" y="43200"/>
                          <a:pt x="4221" y="43200"/>
                        </a:cubicBezTo>
                        <a:cubicBezTo>
                          <a:pt x="2803" y="43200"/>
                          <a:pt x="1389" y="43060"/>
                          <a:pt x="0" y="42783"/>
                        </a:cubicBezTo>
                      </a:path>
                      <a:path w="25821" h="43200" stroke="0" extrusionOk="0">
                        <a:moveTo>
                          <a:pt x="493" y="323"/>
                        </a:moveTo>
                        <a:cubicBezTo>
                          <a:pt x="1724" y="108"/>
                          <a:pt x="2971" y="-1"/>
                          <a:pt x="4221" y="0"/>
                        </a:cubicBezTo>
                        <a:cubicBezTo>
                          <a:pt x="16150" y="0"/>
                          <a:pt x="25821" y="9670"/>
                          <a:pt x="25821" y="21600"/>
                        </a:cubicBezTo>
                        <a:cubicBezTo>
                          <a:pt x="25821" y="33529"/>
                          <a:pt x="16150" y="43200"/>
                          <a:pt x="4221" y="43200"/>
                        </a:cubicBezTo>
                        <a:cubicBezTo>
                          <a:pt x="2803" y="43200"/>
                          <a:pt x="1389" y="43060"/>
                          <a:pt x="0" y="42783"/>
                        </a:cubicBezTo>
                        <a:lnTo>
                          <a:pt x="4221" y="2160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grpSp>
                <p:nvGrpSpPr>
                  <p:cNvPr id="71" name="Group 24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6" y="7498"/>
                    <a:ext cx="1631" cy="773"/>
                    <a:chOff x="4296" y="7498"/>
                    <a:chExt cx="1631" cy="773"/>
                  </a:xfrm>
                </p:grpSpPr>
                <p:sp>
                  <p:nvSpPr>
                    <p:cNvPr id="77" name="Arc 245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347" y="7754"/>
                      <a:ext cx="1353" cy="517"/>
                    </a:xfrm>
                    <a:custGeom>
                      <a:avLst/>
                      <a:gdLst>
                        <a:gd name="G0" fmla="+- 20380 0 0"/>
                        <a:gd name="G1" fmla="+- 21600 0 0"/>
                        <a:gd name="G2" fmla="+- 21600 0 0"/>
                        <a:gd name="T0" fmla="*/ 0 w 38435"/>
                        <a:gd name="T1" fmla="*/ 14444 h 21600"/>
                        <a:gd name="T2" fmla="*/ 38435 w 38435"/>
                        <a:gd name="T3" fmla="*/ 9743 h 21600"/>
                        <a:gd name="T4" fmla="*/ 20380 w 38435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8435" h="21600" fill="none" extrusionOk="0">
                          <a:moveTo>
                            <a:pt x="-1" y="14443"/>
                          </a:moveTo>
                          <a:cubicBezTo>
                            <a:pt x="3038" y="5791"/>
                            <a:pt x="11209" y="-1"/>
                            <a:pt x="20380" y="0"/>
                          </a:cubicBezTo>
                          <a:cubicBezTo>
                            <a:pt x="27655" y="0"/>
                            <a:pt x="34441" y="3662"/>
                            <a:pt x="38434" y="9743"/>
                          </a:cubicBezTo>
                        </a:path>
                        <a:path w="38435" h="21600" stroke="0" extrusionOk="0">
                          <a:moveTo>
                            <a:pt x="-1" y="14443"/>
                          </a:moveTo>
                          <a:cubicBezTo>
                            <a:pt x="3038" y="5791"/>
                            <a:pt x="11209" y="-1"/>
                            <a:pt x="20380" y="0"/>
                          </a:cubicBezTo>
                          <a:cubicBezTo>
                            <a:pt x="27655" y="0"/>
                            <a:pt x="34441" y="3662"/>
                            <a:pt x="38434" y="9743"/>
                          </a:cubicBezTo>
                          <a:lnTo>
                            <a:pt x="20380" y="21600"/>
                          </a:lnTo>
                          <a:close/>
                        </a:path>
                      </a:pathLst>
                    </a:custGeom>
                    <a:noFill/>
                    <a:ln w="317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sk-SK"/>
                    </a:p>
                  </p:txBody>
                </p:sp>
                <p:grpSp>
                  <p:nvGrpSpPr>
                    <p:cNvPr id="78" name="Group 246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4296" y="7498"/>
                      <a:ext cx="1631" cy="594"/>
                      <a:chOff x="4296" y="7498"/>
                      <a:chExt cx="1631" cy="594"/>
                    </a:xfrm>
                  </p:grpSpPr>
                  <p:sp>
                    <p:nvSpPr>
                      <p:cNvPr id="79" name="Arc 247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4296" y="7518"/>
                        <a:ext cx="822" cy="556"/>
                      </a:xfrm>
                      <a:custGeom>
                        <a:avLst/>
                        <a:gdLst>
                          <a:gd name="G0" fmla="+- 21600 0 0"/>
                          <a:gd name="G1" fmla="+- 15529 0 0"/>
                          <a:gd name="G2" fmla="+- 21600 0 0"/>
                          <a:gd name="T0" fmla="*/ 3 w 21600"/>
                          <a:gd name="T1" fmla="*/ 15862 h 15862"/>
                          <a:gd name="T2" fmla="*/ 6587 w 21600"/>
                          <a:gd name="T3" fmla="*/ 0 h 15862"/>
                          <a:gd name="T4" fmla="*/ 21600 w 21600"/>
                          <a:gd name="T5" fmla="*/ 15529 h 1586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15862" fill="none" extrusionOk="0">
                            <a:moveTo>
                              <a:pt x="2" y="15862"/>
                            </a:moveTo>
                            <a:cubicBezTo>
                              <a:pt x="0" y="15751"/>
                              <a:pt x="0" y="15640"/>
                              <a:pt x="0" y="15529"/>
                            </a:cubicBezTo>
                            <a:cubicBezTo>
                              <a:pt x="-1" y="9673"/>
                              <a:pt x="2377" y="4069"/>
                              <a:pt x="6586" y="-1"/>
                            </a:cubicBezTo>
                          </a:path>
                          <a:path w="21600" h="15862" stroke="0" extrusionOk="0">
                            <a:moveTo>
                              <a:pt x="2" y="15862"/>
                            </a:moveTo>
                            <a:cubicBezTo>
                              <a:pt x="0" y="15751"/>
                              <a:pt x="0" y="15640"/>
                              <a:pt x="0" y="15529"/>
                            </a:cubicBezTo>
                            <a:cubicBezTo>
                              <a:pt x="-1" y="9673"/>
                              <a:pt x="2377" y="4069"/>
                              <a:pt x="6586" y="-1"/>
                            </a:cubicBezTo>
                            <a:lnTo>
                              <a:pt x="21600" y="15529"/>
                            </a:ln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sk-SK"/>
                      </a:p>
                    </p:txBody>
                  </p:sp>
                  <p:sp>
                    <p:nvSpPr>
                      <p:cNvPr id="80" name="Arc 248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4338" y="7498"/>
                        <a:ext cx="1589" cy="594"/>
                      </a:xfrm>
                      <a:custGeom>
                        <a:avLst/>
                        <a:gdLst>
                          <a:gd name="G0" fmla="+- 21600 0 0"/>
                          <a:gd name="G1" fmla="+- 16686 0 0"/>
                          <a:gd name="G2" fmla="+- 21600 0 0"/>
                          <a:gd name="T0" fmla="*/ 3 w 21600"/>
                          <a:gd name="T1" fmla="*/ 17019 h 17019"/>
                          <a:gd name="T2" fmla="*/ 7884 w 21600"/>
                          <a:gd name="T3" fmla="*/ 0 h 17019"/>
                          <a:gd name="T4" fmla="*/ 21600 w 21600"/>
                          <a:gd name="T5" fmla="*/ 16686 h 170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17019" fill="none" extrusionOk="0">
                            <a:moveTo>
                              <a:pt x="2" y="17019"/>
                            </a:moveTo>
                            <a:cubicBezTo>
                              <a:pt x="0" y="16908"/>
                              <a:pt x="0" y="16797"/>
                              <a:pt x="0" y="16686"/>
                            </a:cubicBezTo>
                            <a:cubicBezTo>
                              <a:pt x="-1" y="10224"/>
                              <a:pt x="2892" y="4102"/>
                              <a:pt x="7883" y="-1"/>
                            </a:cubicBezTo>
                          </a:path>
                          <a:path w="21600" h="17019" stroke="0" extrusionOk="0">
                            <a:moveTo>
                              <a:pt x="2" y="17019"/>
                            </a:moveTo>
                            <a:cubicBezTo>
                              <a:pt x="0" y="16908"/>
                              <a:pt x="0" y="16797"/>
                              <a:pt x="0" y="16686"/>
                            </a:cubicBezTo>
                            <a:cubicBezTo>
                              <a:pt x="-1" y="10224"/>
                              <a:pt x="2892" y="4102"/>
                              <a:pt x="7883" y="-1"/>
                            </a:cubicBezTo>
                            <a:lnTo>
                              <a:pt x="21600" y="16686"/>
                            </a:ln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sk-SK"/>
                      </a:p>
                    </p:txBody>
                  </p:sp>
                </p:grpSp>
              </p:grpSp>
              <p:grpSp>
                <p:nvGrpSpPr>
                  <p:cNvPr id="72" name="Group 249"/>
                  <p:cNvGrpSpPr>
                    <a:grpSpLocks noChangeAspect="1"/>
                  </p:cNvGrpSpPr>
                  <p:nvPr/>
                </p:nvGrpSpPr>
                <p:grpSpPr bwMode="auto">
                  <a:xfrm flipV="1">
                    <a:off x="4309" y="9235"/>
                    <a:ext cx="1631" cy="773"/>
                    <a:chOff x="4296" y="7498"/>
                    <a:chExt cx="1631" cy="773"/>
                  </a:xfrm>
                </p:grpSpPr>
                <p:sp>
                  <p:nvSpPr>
                    <p:cNvPr id="73" name="Arc 250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347" y="7754"/>
                      <a:ext cx="1353" cy="517"/>
                    </a:xfrm>
                    <a:custGeom>
                      <a:avLst/>
                      <a:gdLst>
                        <a:gd name="G0" fmla="+- 20380 0 0"/>
                        <a:gd name="G1" fmla="+- 21600 0 0"/>
                        <a:gd name="G2" fmla="+- 21600 0 0"/>
                        <a:gd name="T0" fmla="*/ 0 w 38435"/>
                        <a:gd name="T1" fmla="*/ 14444 h 21600"/>
                        <a:gd name="T2" fmla="*/ 38435 w 38435"/>
                        <a:gd name="T3" fmla="*/ 9743 h 21600"/>
                        <a:gd name="T4" fmla="*/ 20380 w 38435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8435" h="21600" fill="none" extrusionOk="0">
                          <a:moveTo>
                            <a:pt x="-1" y="14443"/>
                          </a:moveTo>
                          <a:cubicBezTo>
                            <a:pt x="3038" y="5791"/>
                            <a:pt x="11209" y="-1"/>
                            <a:pt x="20380" y="0"/>
                          </a:cubicBezTo>
                          <a:cubicBezTo>
                            <a:pt x="27655" y="0"/>
                            <a:pt x="34441" y="3662"/>
                            <a:pt x="38434" y="9743"/>
                          </a:cubicBezTo>
                        </a:path>
                        <a:path w="38435" h="21600" stroke="0" extrusionOk="0">
                          <a:moveTo>
                            <a:pt x="-1" y="14443"/>
                          </a:moveTo>
                          <a:cubicBezTo>
                            <a:pt x="3038" y="5791"/>
                            <a:pt x="11209" y="-1"/>
                            <a:pt x="20380" y="0"/>
                          </a:cubicBezTo>
                          <a:cubicBezTo>
                            <a:pt x="27655" y="0"/>
                            <a:pt x="34441" y="3662"/>
                            <a:pt x="38434" y="9743"/>
                          </a:cubicBezTo>
                          <a:lnTo>
                            <a:pt x="20380" y="21600"/>
                          </a:lnTo>
                          <a:close/>
                        </a:path>
                      </a:pathLst>
                    </a:custGeom>
                    <a:noFill/>
                    <a:ln w="317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sk-SK"/>
                    </a:p>
                  </p:txBody>
                </p:sp>
                <p:grpSp>
                  <p:nvGrpSpPr>
                    <p:cNvPr id="74" name="Group 251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4296" y="7498"/>
                      <a:ext cx="1631" cy="594"/>
                      <a:chOff x="4296" y="7498"/>
                      <a:chExt cx="1631" cy="594"/>
                    </a:xfrm>
                  </p:grpSpPr>
                  <p:sp>
                    <p:nvSpPr>
                      <p:cNvPr id="75" name="Arc 252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4296" y="7518"/>
                        <a:ext cx="822" cy="556"/>
                      </a:xfrm>
                      <a:custGeom>
                        <a:avLst/>
                        <a:gdLst>
                          <a:gd name="G0" fmla="+- 21600 0 0"/>
                          <a:gd name="G1" fmla="+- 15529 0 0"/>
                          <a:gd name="G2" fmla="+- 21600 0 0"/>
                          <a:gd name="T0" fmla="*/ 3 w 21600"/>
                          <a:gd name="T1" fmla="*/ 15862 h 15862"/>
                          <a:gd name="T2" fmla="*/ 6587 w 21600"/>
                          <a:gd name="T3" fmla="*/ 0 h 15862"/>
                          <a:gd name="T4" fmla="*/ 21600 w 21600"/>
                          <a:gd name="T5" fmla="*/ 15529 h 1586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15862" fill="none" extrusionOk="0">
                            <a:moveTo>
                              <a:pt x="2" y="15862"/>
                            </a:moveTo>
                            <a:cubicBezTo>
                              <a:pt x="0" y="15751"/>
                              <a:pt x="0" y="15640"/>
                              <a:pt x="0" y="15529"/>
                            </a:cubicBezTo>
                            <a:cubicBezTo>
                              <a:pt x="-1" y="9673"/>
                              <a:pt x="2377" y="4069"/>
                              <a:pt x="6586" y="-1"/>
                            </a:cubicBezTo>
                          </a:path>
                          <a:path w="21600" h="15862" stroke="0" extrusionOk="0">
                            <a:moveTo>
                              <a:pt x="2" y="15862"/>
                            </a:moveTo>
                            <a:cubicBezTo>
                              <a:pt x="0" y="15751"/>
                              <a:pt x="0" y="15640"/>
                              <a:pt x="0" y="15529"/>
                            </a:cubicBezTo>
                            <a:cubicBezTo>
                              <a:pt x="-1" y="9673"/>
                              <a:pt x="2377" y="4069"/>
                              <a:pt x="6586" y="-1"/>
                            </a:cubicBezTo>
                            <a:lnTo>
                              <a:pt x="21600" y="15529"/>
                            </a:ln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sk-SK"/>
                      </a:p>
                    </p:txBody>
                  </p:sp>
                  <p:sp>
                    <p:nvSpPr>
                      <p:cNvPr id="76" name="Arc 253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4338" y="7498"/>
                        <a:ext cx="1589" cy="594"/>
                      </a:xfrm>
                      <a:custGeom>
                        <a:avLst/>
                        <a:gdLst>
                          <a:gd name="G0" fmla="+- 21600 0 0"/>
                          <a:gd name="G1" fmla="+- 16686 0 0"/>
                          <a:gd name="G2" fmla="+- 21600 0 0"/>
                          <a:gd name="T0" fmla="*/ 3 w 21600"/>
                          <a:gd name="T1" fmla="*/ 17019 h 17019"/>
                          <a:gd name="T2" fmla="*/ 7884 w 21600"/>
                          <a:gd name="T3" fmla="*/ 0 h 17019"/>
                          <a:gd name="T4" fmla="*/ 21600 w 21600"/>
                          <a:gd name="T5" fmla="*/ 16686 h 170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17019" fill="none" extrusionOk="0">
                            <a:moveTo>
                              <a:pt x="2" y="17019"/>
                            </a:moveTo>
                            <a:cubicBezTo>
                              <a:pt x="0" y="16908"/>
                              <a:pt x="0" y="16797"/>
                              <a:pt x="0" y="16686"/>
                            </a:cubicBezTo>
                            <a:cubicBezTo>
                              <a:pt x="-1" y="10224"/>
                              <a:pt x="2892" y="4102"/>
                              <a:pt x="7883" y="-1"/>
                            </a:cubicBezTo>
                          </a:path>
                          <a:path w="21600" h="17019" stroke="0" extrusionOk="0">
                            <a:moveTo>
                              <a:pt x="2" y="17019"/>
                            </a:moveTo>
                            <a:cubicBezTo>
                              <a:pt x="0" y="16908"/>
                              <a:pt x="0" y="16797"/>
                              <a:pt x="0" y="16686"/>
                            </a:cubicBezTo>
                            <a:cubicBezTo>
                              <a:pt x="-1" y="10224"/>
                              <a:pt x="2892" y="4102"/>
                              <a:pt x="7883" y="-1"/>
                            </a:cubicBezTo>
                            <a:lnTo>
                              <a:pt x="21600" y="16686"/>
                            </a:ln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sk-SK"/>
                      </a:p>
                    </p:txBody>
                  </p:sp>
                </p:grpSp>
              </p:grpSp>
            </p:grpSp>
            <p:sp>
              <p:nvSpPr>
                <p:cNvPr id="53" name="Arc 254"/>
                <p:cNvSpPr>
                  <a:spLocks noChangeAspect="1"/>
                </p:cNvSpPr>
                <p:nvPr/>
              </p:nvSpPr>
              <p:spPr bwMode="auto">
                <a:xfrm rot="-5400000">
                  <a:off x="1593" y="1927"/>
                  <a:ext cx="258" cy="777"/>
                </a:xfrm>
                <a:custGeom>
                  <a:avLst/>
                  <a:gdLst>
                    <a:gd name="G0" fmla="+- 432 0 0"/>
                    <a:gd name="G1" fmla="+- 21600 0 0"/>
                    <a:gd name="G2" fmla="+- 21600 0 0"/>
                    <a:gd name="T0" fmla="*/ 432 w 22032"/>
                    <a:gd name="T1" fmla="*/ 0 h 43200"/>
                    <a:gd name="T2" fmla="*/ 0 w 22032"/>
                    <a:gd name="T3" fmla="*/ 43196 h 43200"/>
                    <a:gd name="T4" fmla="*/ 432 w 22032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32" h="43200" fill="none" extrusionOk="0">
                      <a:moveTo>
                        <a:pt x="431" y="0"/>
                      </a:moveTo>
                      <a:cubicBezTo>
                        <a:pt x="12361" y="0"/>
                        <a:pt x="22032" y="9670"/>
                        <a:pt x="22032" y="21600"/>
                      </a:cubicBezTo>
                      <a:cubicBezTo>
                        <a:pt x="22032" y="33529"/>
                        <a:pt x="12361" y="43200"/>
                        <a:pt x="432" y="43200"/>
                      </a:cubicBezTo>
                      <a:cubicBezTo>
                        <a:pt x="287" y="43200"/>
                        <a:pt x="143" y="43198"/>
                        <a:pt x="0" y="43195"/>
                      </a:cubicBezTo>
                    </a:path>
                    <a:path w="22032" h="43200" stroke="0" extrusionOk="0">
                      <a:moveTo>
                        <a:pt x="431" y="0"/>
                      </a:moveTo>
                      <a:cubicBezTo>
                        <a:pt x="12361" y="0"/>
                        <a:pt x="22032" y="9670"/>
                        <a:pt x="22032" y="21600"/>
                      </a:cubicBezTo>
                      <a:cubicBezTo>
                        <a:pt x="22032" y="33529"/>
                        <a:pt x="12361" y="43200"/>
                        <a:pt x="432" y="43200"/>
                      </a:cubicBezTo>
                      <a:cubicBezTo>
                        <a:pt x="287" y="43200"/>
                        <a:pt x="143" y="43198"/>
                        <a:pt x="0" y="43195"/>
                      </a:cubicBezTo>
                      <a:lnTo>
                        <a:pt x="432" y="2160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54" name="Arc 255"/>
                <p:cNvSpPr>
                  <a:spLocks noChangeAspect="1"/>
                </p:cNvSpPr>
                <p:nvPr/>
              </p:nvSpPr>
              <p:spPr bwMode="auto">
                <a:xfrm rot="-5400000">
                  <a:off x="1634" y="2002"/>
                  <a:ext cx="180" cy="704"/>
                </a:xfrm>
                <a:custGeom>
                  <a:avLst/>
                  <a:gdLst>
                    <a:gd name="G0" fmla="+- 432 0 0"/>
                    <a:gd name="G1" fmla="+- 21600 0 0"/>
                    <a:gd name="G2" fmla="+- 21600 0 0"/>
                    <a:gd name="T0" fmla="*/ 432 w 22032"/>
                    <a:gd name="T1" fmla="*/ 0 h 43200"/>
                    <a:gd name="T2" fmla="*/ 0 w 22032"/>
                    <a:gd name="T3" fmla="*/ 43196 h 43200"/>
                    <a:gd name="T4" fmla="*/ 432 w 22032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32" h="43200" fill="none" extrusionOk="0">
                      <a:moveTo>
                        <a:pt x="431" y="0"/>
                      </a:moveTo>
                      <a:cubicBezTo>
                        <a:pt x="12361" y="0"/>
                        <a:pt x="22032" y="9670"/>
                        <a:pt x="22032" y="21600"/>
                      </a:cubicBezTo>
                      <a:cubicBezTo>
                        <a:pt x="22032" y="33529"/>
                        <a:pt x="12361" y="43200"/>
                        <a:pt x="432" y="43200"/>
                      </a:cubicBezTo>
                      <a:cubicBezTo>
                        <a:pt x="287" y="43200"/>
                        <a:pt x="143" y="43198"/>
                        <a:pt x="0" y="43195"/>
                      </a:cubicBezTo>
                    </a:path>
                    <a:path w="22032" h="43200" stroke="0" extrusionOk="0">
                      <a:moveTo>
                        <a:pt x="431" y="0"/>
                      </a:moveTo>
                      <a:cubicBezTo>
                        <a:pt x="12361" y="0"/>
                        <a:pt x="22032" y="9670"/>
                        <a:pt x="22032" y="21600"/>
                      </a:cubicBezTo>
                      <a:cubicBezTo>
                        <a:pt x="22032" y="33529"/>
                        <a:pt x="12361" y="43200"/>
                        <a:pt x="432" y="43200"/>
                      </a:cubicBezTo>
                      <a:cubicBezTo>
                        <a:pt x="287" y="43200"/>
                        <a:pt x="143" y="43198"/>
                        <a:pt x="0" y="43195"/>
                      </a:cubicBezTo>
                      <a:lnTo>
                        <a:pt x="432" y="2160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55" name="Arc 256"/>
                <p:cNvSpPr>
                  <a:spLocks noChangeAspect="1"/>
                </p:cNvSpPr>
                <p:nvPr/>
              </p:nvSpPr>
              <p:spPr bwMode="auto">
                <a:xfrm rot="-5400000">
                  <a:off x="1401" y="1557"/>
                  <a:ext cx="651" cy="1137"/>
                </a:xfrm>
                <a:custGeom>
                  <a:avLst/>
                  <a:gdLst>
                    <a:gd name="G0" fmla="+- 7915 0 0"/>
                    <a:gd name="G1" fmla="+- 21600 0 0"/>
                    <a:gd name="G2" fmla="+- 21600 0 0"/>
                    <a:gd name="T0" fmla="*/ 272 w 29515"/>
                    <a:gd name="T1" fmla="*/ 1397 h 43200"/>
                    <a:gd name="T2" fmla="*/ 0 w 29515"/>
                    <a:gd name="T3" fmla="*/ 41697 h 43200"/>
                    <a:gd name="T4" fmla="*/ 7915 w 29515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9515" h="43200" fill="none" extrusionOk="0">
                      <a:moveTo>
                        <a:pt x="272" y="1397"/>
                      </a:moveTo>
                      <a:cubicBezTo>
                        <a:pt x="2714" y="473"/>
                        <a:pt x="5303" y="-1"/>
                        <a:pt x="7915" y="0"/>
                      </a:cubicBezTo>
                      <a:cubicBezTo>
                        <a:pt x="19844" y="0"/>
                        <a:pt x="29515" y="9670"/>
                        <a:pt x="29515" y="21600"/>
                      </a:cubicBezTo>
                      <a:cubicBezTo>
                        <a:pt x="29515" y="33529"/>
                        <a:pt x="19844" y="43200"/>
                        <a:pt x="7915" y="43200"/>
                      </a:cubicBezTo>
                      <a:cubicBezTo>
                        <a:pt x="5205" y="43200"/>
                        <a:pt x="2520" y="42690"/>
                        <a:pt x="-1" y="41697"/>
                      </a:cubicBezTo>
                    </a:path>
                    <a:path w="29515" h="43200" stroke="0" extrusionOk="0">
                      <a:moveTo>
                        <a:pt x="272" y="1397"/>
                      </a:moveTo>
                      <a:cubicBezTo>
                        <a:pt x="2714" y="473"/>
                        <a:pt x="5303" y="-1"/>
                        <a:pt x="7915" y="0"/>
                      </a:cubicBezTo>
                      <a:cubicBezTo>
                        <a:pt x="19844" y="0"/>
                        <a:pt x="29515" y="9670"/>
                        <a:pt x="29515" y="21600"/>
                      </a:cubicBezTo>
                      <a:cubicBezTo>
                        <a:pt x="29515" y="33529"/>
                        <a:pt x="19844" y="43200"/>
                        <a:pt x="7915" y="43200"/>
                      </a:cubicBezTo>
                      <a:cubicBezTo>
                        <a:pt x="5205" y="43200"/>
                        <a:pt x="2520" y="42690"/>
                        <a:pt x="-1" y="41697"/>
                      </a:cubicBezTo>
                      <a:lnTo>
                        <a:pt x="7915" y="2160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56" name="Arc 257"/>
                <p:cNvSpPr>
                  <a:spLocks noChangeAspect="1"/>
                </p:cNvSpPr>
                <p:nvPr/>
              </p:nvSpPr>
              <p:spPr bwMode="auto">
                <a:xfrm rot="-5400000">
                  <a:off x="1336" y="1402"/>
                  <a:ext cx="782" cy="1316"/>
                </a:xfrm>
                <a:custGeom>
                  <a:avLst/>
                  <a:gdLst>
                    <a:gd name="G0" fmla="+- 10979 0 0"/>
                    <a:gd name="G1" fmla="+- 21600 0 0"/>
                    <a:gd name="G2" fmla="+- 21600 0 0"/>
                    <a:gd name="T0" fmla="*/ 0 w 32579"/>
                    <a:gd name="T1" fmla="*/ 2998 h 43200"/>
                    <a:gd name="T2" fmla="*/ 351 w 32579"/>
                    <a:gd name="T3" fmla="*/ 40404 h 43200"/>
                    <a:gd name="T4" fmla="*/ 10979 w 32579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579" h="43200" fill="none" extrusionOk="0">
                      <a:moveTo>
                        <a:pt x="0" y="2998"/>
                      </a:moveTo>
                      <a:cubicBezTo>
                        <a:pt x="3325" y="1035"/>
                        <a:pt x="7117" y="-1"/>
                        <a:pt x="10979" y="0"/>
                      </a:cubicBezTo>
                      <a:cubicBezTo>
                        <a:pt x="22908" y="0"/>
                        <a:pt x="32579" y="9670"/>
                        <a:pt x="32579" y="21600"/>
                      </a:cubicBezTo>
                      <a:cubicBezTo>
                        <a:pt x="32579" y="33529"/>
                        <a:pt x="22908" y="43200"/>
                        <a:pt x="10979" y="43200"/>
                      </a:cubicBezTo>
                      <a:cubicBezTo>
                        <a:pt x="7254" y="43200"/>
                        <a:pt x="3593" y="42236"/>
                        <a:pt x="350" y="40404"/>
                      </a:cubicBezTo>
                    </a:path>
                    <a:path w="32579" h="43200" stroke="0" extrusionOk="0">
                      <a:moveTo>
                        <a:pt x="0" y="2998"/>
                      </a:moveTo>
                      <a:cubicBezTo>
                        <a:pt x="3325" y="1035"/>
                        <a:pt x="7117" y="-1"/>
                        <a:pt x="10979" y="0"/>
                      </a:cubicBezTo>
                      <a:cubicBezTo>
                        <a:pt x="22908" y="0"/>
                        <a:pt x="32579" y="9670"/>
                        <a:pt x="32579" y="21600"/>
                      </a:cubicBezTo>
                      <a:cubicBezTo>
                        <a:pt x="32579" y="33529"/>
                        <a:pt x="22908" y="43200"/>
                        <a:pt x="10979" y="43200"/>
                      </a:cubicBezTo>
                      <a:cubicBezTo>
                        <a:pt x="7254" y="43200"/>
                        <a:pt x="3593" y="42236"/>
                        <a:pt x="350" y="40404"/>
                      </a:cubicBezTo>
                      <a:lnTo>
                        <a:pt x="10979" y="2160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57" name="Arc 258"/>
                <p:cNvSpPr>
                  <a:spLocks noChangeAspect="1"/>
                </p:cNvSpPr>
                <p:nvPr/>
              </p:nvSpPr>
              <p:spPr bwMode="auto">
                <a:xfrm rot="-5400000">
                  <a:off x="1549" y="1852"/>
                  <a:ext cx="341" cy="852"/>
                </a:xfrm>
                <a:custGeom>
                  <a:avLst/>
                  <a:gdLst>
                    <a:gd name="G0" fmla="+- 432 0 0"/>
                    <a:gd name="G1" fmla="+- 21600 0 0"/>
                    <a:gd name="G2" fmla="+- 21600 0 0"/>
                    <a:gd name="T0" fmla="*/ 432 w 22032"/>
                    <a:gd name="T1" fmla="*/ 0 h 43200"/>
                    <a:gd name="T2" fmla="*/ 0 w 22032"/>
                    <a:gd name="T3" fmla="*/ 43196 h 43200"/>
                    <a:gd name="T4" fmla="*/ 432 w 22032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32" h="43200" fill="none" extrusionOk="0">
                      <a:moveTo>
                        <a:pt x="431" y="0"/>
                      </a:moveTo>
                      <a:cubicBezTo>
                        <a:pt x="12361" y="0"/>
                        <a:pt x="22032" y="9670"/>
                        <a:pt x="22032" y="21600"/>
                      </a:cubicBezTo>
                      <a:cubicBezTo>
                        <a:pt x="22032" y="33529"/>
                        <a:pt x="12361" y="43200"/>
                        <a:pt x="432" y="43200"/>
                      </a:cubicBezTo>
                      <a:cubicBezTo>
                        <a:pt x="287" y="43200"/>
                        <a:pt x="143" y="43198"/>
                        <a:pt x="0" y="43195"/>
                      </a:cubicBezTo>
                    </a:path>
                    <a:path w="22032" h="43200" stroke="0" extrusionOk="0">
                      <a:moveTo>
                        <a:pt x="431" y="0"/>
                      </a:moveTo>
                      <a:cubicBezTo>
                        <a:pt x="12361" y="0"/>
                        <a:pt x="22032" y="9670"/>
                        <a:pt x="22032" y="21600"/>
                      </a:cubicBezTo>
                      <a:cubicBezTo>
                        <a:pt x="22032" y="33529"/>
                        <a:pt x="12361" y="43200"/>
                        <a:pt x="432" y="43200"/>
                      </a:cubicBezTo>
                      <a:cubicBezTo>
                        <a:pt x="287" y="43200"/>
                        <a:pt x="143" y="43198"/>
                        <a:pt x="0" y="43195"/>
                      </a:cubicBezTo>
                      <a:lnTo>
                        <a:pt x="432" y="2160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58" name="Arc 259"/>
                <p:cNvSpPr>
                  <a:spLocks noChangeAspect="1"/>
                </p:cNvSpPr>
                <p:nvPr/>
              </p:nvSpPr>
              <p:spPr bwMode="auto">
                <a:xfrm rot="-5400000">
                  <a:off x="1512" y="1767"/>
                  <a:ext cx="417" cy="929"/>
                </a:xfrm>
                <a:custGeom>
                  <a:avLst/>
                  <a:gdLst>
                    <a:gd name="G0" fmla="+- 432 0 0"/>
                    <a:gd name="G1" fmla="+- 21600 0 0"/>
                    <a:gd name="G2" fmla="+- 21600 0 0"/>
                    <a:gd name="T0" fmla="*/ 432 w 22032"/>
                    <a:gd name="T1" fmla="*/ 0 h 43200"/>
                    <a:gd name="T2" fmla="*/ 0 w 22032"/>
                    <a:gd name="T3" fmla="*/ 43196 h 43200"/>
                    <a:gd name="T4" fmla="*/ 432 w 22032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32" h="43200" fill="none" extrusionOk="0">
                      <a:moveTo>
                        <a:pt x="431" y="0"/>
                      </a:moveTo>
                      <a:cubicBezTo>
                        <a:pt x="12361" y="0"/>
                        <a:pt x="22032" y="9670"/>
                        <a:pt x="22032" y="21600"/>
                      </a:cubicBezTo>
                      <a:cubicBezTo>
                        <a:pt x="22032" y="33529"/>
                        <a:pt x="12361" y="43200"/>
                        <a:pt x="432" y="43200"/>
                      </a:cubicBezTo>
                      <a:cubicBezTo>
                        <a:pt x="287" y="43200"/>
                        <a:pt x="143" y="43198"/>
                        <a:pt x="0" y="43195"/>
                      </a:cubicBezTo>
                    </a:path>
                    <a:path w="22032" h="43200" stroke="0" extrusionOk="0">
                      <a:moveTo>
                        <a:pt x="431" y="0"/>
                      </a:moveTo>
                      <a:cubicBezTo>
                        <a:pt x="12361" y="0"/>
                        <a:pt x="22032" y="9670"/>
                        <a:pt x="22032" y="21600"/>
                      </a:cubicBezTo>
                      <a:cubicBezTo>
                        <a:pt x="22032" y="33529"/>
                        <a:pt x="12361" y="43200"/>
                        <a:pt x="432" y="43200"/>
                      </a:cubicBezTo>
                      <a:cubicBezTo>
                        <a:pt x="287" y="43200"/>
                        <a:pt x="143" y="43198"/>
                        <a:pt x="0" y="43195"/>
                      </a:cubicBezTo>
                      <a:lnTo>
                        <a:pt x="432" y="2160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59" name="Arc 260"/>
                <p:cNvSpPr>
                  <a:spLocks noChangeAspect="1"/>
                </p:cNvSpPr>
                <p:nvPr/>
              </p:nvSpPr>
              <p:spPr bwMode="auto">
                <a:xfrm rot="-5400000">
                  <a:off x="1460" y="1682"/>
                  <a:ext cx="524" cy="1007"/>
                </a:xfrm>
                <a:custGeom>
                  <a:avLst/>
                  <a:gdLst>
                    <a:gd name="G0" fmla="+- 4221 0 0"/>
                    <a:gd name="G1" fmla="+- 21600 0 0"/>
                    <a:gd name="G2" fmla="+- 21600 0 0"/>
                    <a:gd name="T0" fmla="*/ 494 w 25821"/>
                    <a:gd name="T1" fmla="*/ 324 h 43200"/>
                    <a:gd name="T2" fmla="*/ 0 w 25821"/>
                    <a:gd name="T3" fmla="*/ 42784 h 43200"/>
                    <a:gd name="T4" fmla="*/ 4221 w 25821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821" h="43200" fill="none" extrusionOk="0">
                      <a:moveTo>
                        <a:pt x="493" y="323"/>
                      </a:moveTo>
                      <a:cubicBezTo>
                        <a:pt x="1724" y="108"/>
                        <a:pt x="2971" y="-1"/>
                        <a:pt x="4221" y="0"/>
                      </a:cubicBezTo>
                      <a:cubicBezTo>
                        <a:pt x="16150" y="0"/>
                        <a:pt x="25821" y="9670"/>
                        <a:pt x="25821" y="21600"/>
                      </a:cubicBezTo>
                      <a:cubicBezTo>
                        <a:pt x="25821" y="33529"/>
                        <a:pt x="16150" y="43200"/>
                        <a:pt x="4221" y="43200"/>
                      </a:cubicBezTo>
                      <a:cubicBezTo>
                        <a:pt x="2803" y="43200"/>
                        <a:pt x="1389" y="43060"/>
                        <a:pt x="0" y="42783"/>
                      </a:cubicBezTo>
                    </a:path>
                    <a:path w="25821" h="43200" stroke="0" extrusionOk="0">
                      <a:moveTo>
                        <a:pt x="493" y="323"/>
                      </a:moveTo>
                      <a:cubicBezTo>
                        <a:pt x="1724" y="108"/>
                        <a:pt x="2971" y="-1"/>
                        <a:pt x="4221" y="0"/>
                      </a:cubicBezTo>
                      <a:cubicBezTo>
                        <a:pt x="16150" y="0"/>
                        <a:pt x="25821" y="9670"/>
                        <a:pt x="25821" y="21600"/>
                      </a:cubicBezTo>
                      <a:cubicBezTo>
                        <a:pt x="25821" y="33529"/>
                        <a:pt x="16150" y="43200"/>
                        <a:pt x="4221" y="43200"/>
                      </a:cubicBezTo>
                      <a:cubicBezTo>
                        <a:pt x="2803" y="43200"/>
                        <a:pt x="1389" y="43060"/>
                        <a:pt x="0" y="42783"/>
                      </a:cubicBezTo>
                      <a:lnTo>
                        <a:pt x="4221" y="2160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60" name="Arc 261"/>
                <p:cNvSpPr>
                  <a:spLocks noChangeAspect="1"/>
                </p:cNvSpPr>
                <p:nvPr/>
              </p:nvSpPr>
              <p:spPr bwMode="auto">
                <a:xfrm rot="-5400000">
                  <a:off x="699" y="1848"/>
                  <a:ext cx="829" cy="435"/>
                </a:xfrm>
                <a:custGeom>
                  <a:avLst/>
                  <a:gdLst>
                    <a:gd name="G0" fmla="+- 20380 0 0"/>
                    <a:gd name="G1" fmla="+- 21600 0 0"/>
                    <a:gd name="G2" fmla="+- 21600 0 0"/>
                    <a:gd name="T0" fmla="*/ 0 w 38435"/>
                    <a:gd name="T1" fmla="*/ 14444 h 21600"/>
                    <a:gd name="T2" fmla="*/ 38435 w 38435"/>
                    <a:gd name="T3" fmla="*/ 9743 h 21600"/>
                    <a:gd name="T4" fmla="*/ 20380 w 38435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35" h="21600" fill="none" extrusionOk="0">
                      <a:moveTo>
                        <a:pt x="-1" y="14443"/>
                      </a:moveTo>
                      <a:cubicBezTo>
                        <a:pt x="3038" y="5791"/>
                        <a:pt x="11209" y="-1"/>
                        <a:pt x="20380" y="0"/>
                      </a:cubicBezTo>
                      <a:cubicBezTo>
                        <a:pt x="27655" y="0"/>
                        <a:pt x="34441" y="3662"/>
                        <a:pt x="38434" y="9743"/>
                      </a:cubicBezTo>
                    </a:path>
                    <a:path w="38435" h="21600" stroke="0" extrusionOk="0">
                      <a:moveTo>
                        <a:pt x="-1" y="14443"/>
                      </a:moveTo>
                      <a:cubicBezTo>
                        <a:pt x="3038" y="5791"/>
                        <a:pt x="11209" y="-1"/>
                        <a:pt x="20380" y="0"/>
                      </a:cubicBezTo>
                      <a:cubicBezTo>
                        <a:pt x="27655" y="0"/>
                        <a:pt x="34441" y="3662"/>
                        <a:pt x="38434" y="9743"/>
                      </a:cubicBezTo>
                      <a:lnTo>
                        <a:pt x="20380" y="2160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grpSp>
              <p:nvGrpSpPr>
                <p:cNvPr id="61" name="Group 262"/>
                <p:cNvGrpSpPr>
                  <a:grpSpLocks noChangeAspect="1"/>
                </p:cNvGrpSpPr>
                <p:nvPr/>
              </p:nvGrpSpPr>
              <p:grpSpPr bwMode="auto">
                <a:xfrm rot="-5400000">
                  <a:off x="1585" y="2011"/>
                  <a:ext cx="238" cy="1060"/>
                  <a:chOff x="3119" y="12239"/>
                  <a:chExt cx="315" cy="1276"/>
                </a:xfrm>
              </p:grpSpPr>
              <p:sp>
                <p:nvSpPr>
                  <p:cNvPr id="62" name="Rectangle 2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122" y="12835"/>
                    <a:ext cx="312" cy="680"/>
                  </a:xfrm>
                  <a:prstGeom prst="rect">
                    <a:avLst/>
                  </a:prstGeom>
                  <a:solidFill>
                    <a:srgbClr val="EB1529"/>
                  </a:solidFill>
                  <a:ln w="9525">
                    <a:solidFill>
                      <a:srgbClr val="FFFF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63" name="Rectangle 2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119" y="12239"/>
                    <a:ext cx="311" cy="680"/>
                  </a:xfrm>
                  <a:prstGeom prst="rect">
                    <a:avLst/>
                  </a:prstGeom>
                  <a:solidFill>
                    <a:srgbClr val="333399"/>
                  </a:solidFill>
                  <a:ln w="9525">
                    <a:solidFill>
                      <a:srgbClr val="FFFF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</p:grpSp>
          </p:grpSp>
        </p:grpSp>
        <p:sp>
          <p:nvSpPr>
            <p:cNvPr id="46" name="BlokTextu 45"/>
            <p:cNvSpPr txBox="1"/>
            <p:nvPr/>
          </p:nvSpPr>
          <p:spPr>
            <a:xfrm>
              <a:off x="2987824" y="3212976"/>
              <a:ext cx="504056" cy="707886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sk-SK" sz="4000" dirty="0">
                  <a:solidFill>
                    <a:schemeClr val="bg1"/>
                  </a:solidFill>
                </a:rPr>
                <a:t>N</a:t>
              </a:r>
              <a:endParaRPr lang="sk-SK" sz="4000" dirty="0">
                <a:solidFill>
                  <a:schemeClr val="bg1"/>
                </a:solidFill>
              </a:endParaRPr>
            </a:p>
          </p:txBody>
        </p:sp>
        <p:cxnSp>
          <p:nvCxnSpPr>
            <p:cNvPr id="47" name="Rovná spojnica 46"/>
            <p:cNvCxnSpPr/>
            <p:nvPr/>
          </p:nvCxnSpPr>
          <p:spPr>
            <a:xfrm flipV="1">
              <a:off x="2483768" y="2492896"/>
              <a:ext cx="288032" cy="216024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Rovná spojnica 47"/>
            <p:cNvCxnSpPr/>
            <p:nvPr/>
          </p:nvCxnSpPr>
          <p:spPr>
            <a:xfrm>
              <a:off x="2483768" y="2708920"/>
              <a:ext cx="288032" cy="216024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Skupina 136"/>
          <p:cNvGrpSpPr/>
          <p:nvPr/>
        </p:nvGrpSpPr>
        <p:grpSpPr>
          <a:xfrm>
            <a:off x="4572000" y="2492896"/>
            <a:ext cx="3316287" cy="3211512"/>
            <a:chOff x="4572000" y="2492896"/>
            <a:chExt cx="3316287" cy="3211512"/>
          </a:xfrm>
        </p:grpSpPr>
        <p:grpSp>
          <p:nvGrpSpPr>
            <p:cNvPr id="87" name="Group 265"/>
            <p:cNvGrpSpPr>
              <a:grpSpLocks/>
            </p:cNvGrpSpPr>
            <p:nvPr/>
          </p:nvGrpSpPr>
          <p:grpSpPr bwMode="auto">
            <a:xfrm>
              <a:off x="4572000" y="2492896"/>
              <a:ext cx="3316287" cy="3211512"/>
              <a:chOff x="680" y="1521"/>
              <a:chExt cx="2089" cy="2023"/>
            </a:xfrm>
          </p:grpSpPr>
          <p:grpSp>
            <p:nvGrpSpPr>
              <p:cNvPr id="88" name="Group 266"/>
              <p:cNvGrpSpPr>
                <a:grpSpLocks noChangeAspect="1"/>
              </p:cNvGrpSpPr>
              <p:nvPr/>
            </p:nvGrpSpPr>
            <p:grpSpPr bwMode="auto">
              <a:xfrm rot="-5400000">
                <a:off x="435" y="1769"/>
                <a:ext cx="990" cy="493"/>
                <a:chOff x="4296" y="7498"/>
                <a:chExt cx="1631" cy="594"/>
              </a:xfrm>
            </p:grpSpPr>
            <p:sp>
              <p:nvSpPr>
                <p:cNvPr id="124" name="Arc 267"/>
                <p:cNvSpPr>
                  <a:spLocks noChangeAspect="1"/>
                </p:cNvSpPr>
                <p:nvPr/>
              </p:nvSpPr>
              <p:spPr bwMode="auto">
                <a:xfrm>
                  <a:off x="4296" y="7518"/>
                  <a:ext cx="822" cy="556"/>
                </a:xfrm>
                <a:custGeom>
                  <a:avLst/>
                  <a:gdLst>
                    <a:gd name="G0" fmla="+- 21600 0 0"/>
                    <a:gd name="G1" fmla="+- 15529 0 0"/>
                    <a:gd name="G2" fmla="+- 21600 0 0"/>
                    <a:gd name="T0" fmla="*/ 3 w 21600"/>
                    <a:gd name="T1" fmla="*/ 15862 h 15862"/>
                    <a:gd name="T2" fmla="*/ 6587 w 21600"/>
                    <a:gd name="T3" fmla="*/ 0 h 15862"/>
                    <a:gd name="T4" fmla="*/ 21600 w 21600"/>
                    <a:gd name="T5" fmla="*/ 15529 h 158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15862" fill="none" extrusionOk="0">
                      <a:moveTo>
                        <a:pt x="2" y="15862"/>
                      </a:moveTo>
                      <a:cubicBezTo>
                        <a:pt x="0" y="15751"/>
                        <a:pt x="0" y="15640"/>
                        <a:pt x="0" y="15529"/>
                      </a:cubicBezTo>
                      <a:cubicBezTo>
                        <a:pt x="-1" y="9673"/>
                        <a:pt x="2377" y="4069"/>
                        <a:pt x="6586" y="-1"/>
                      </a:cubicBezTo>
                    </a:path>
                    <a:path w="21600" h="15862" stroke="0" extrusionOk="0">
                      <a:moveTo>
                        <a:pt x="2" y="15862"/>
                      </a:moveTo>
                      <a:cubicBezTo>
                        <a:pt x="0" y="15751"/>
                        <a:pt x="0" y="15640"/>
                        <a:pt x="0" y="15529"/>
                      </a:cubicBezTo>
                      <a:cubicBezTo>
                        <a:pt x="-1" y="9673"/>
                        <a:pt x="2377" y="4069"/>
                        <a:pt x="6586" y="-1"/>
                      </a:cubicBezTo>
                      <a:lnTo>
                        <a:pt x="21600" y="15529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25" name="Arc 268"/>
                <p:cNvSpPr>
                  <a:spLocks noChangeAspect="1"/>
                </p:cNvSpPr>
                <p:nvPr/>
              </p:nvSpPr>
              <p:spPr bwMode="auto">
                <a:xfrm>
                  <a:off x="4338" y="7498"/>
                  <a:ext cx="1589" cy="594"/>
                </a:xfrm>
                <a:custGeom>
                  <a:avLst/>
                  <a:gdLst>
                    <a:gd name="G0" fmla="+- 21600 0 0"/>
                    <a:gd name="G1" fmla="+- 16686 0 0"/>
                    <a:gd name="G2" fmla="+- 21600 0 0"/>
                    <a:gd name="T0" fmla="*/ 3 w 21600"/>
                    <a:gd name="T1" fmla="*/ 17019 h 17019"/>
                    <a:gd name="T2" fmla="*/ 7884 w 21600"/>
                    <a:gd name="T3" fmla="*/ 0 h 17019"/>
                    <a:gd name="T4" fmla="*/ 21600 w 21600"/>
                    <a:gd name="T5" fmla="*/ 16686 h 170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17019" fill="none" extrusionOk="0">
                      <a:moveTo>
                        <a:pt x="2" y="17019"/>
                      </a:moveTo>
                      <a:cubicBezTo>
                        <a:pt x="0" y="16908"/>
                        <a:pt x="0" y="16797"/>
                        <a:pt x="0" y="16686"/>
                      </a:cubicBezTo>
                      <a:cubicBezTo>
                        <a:pt x="-1" y="10224"/>
                        <a:pt x="2892" y="4102"/>
                        <a:pt x="7883" y="-1"/>
                      </a:cubicBezTo>
                    </a:path>
                    <a:path w="21600" h="17019" stroke="0" extrusionOk="0">
                      <a:moveTo>
                        <a:pt x="2" y="17019"/>
                      </a:moveTo>
                      <a:cubicBezTo>
                        <a:pt x="0" y="16908"/>
                        <a:pt x="0" y="16797"/>
                        <a:pt x="0" y="16686"/>
                      </a:cubicBezTo>
                      <a:cubicBezTo>
                        <a:pt x="-1" y="10224"/>
                        <a:pt x="2892" y="4102"/>
                        <a:pt x="7883" y="-1"/>
                      </a:cubicBezTo>
                      <a:lnTo>
                        <a:pt x="21600" y="16686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</p:grpSp>
          <p:grpSp>
            <p:nvGrpSpPr>
              <p:cNvPr id="89" name="Group 269"/>
              <p:cNvGrpSpPr>
                <a:grpSpLocks noChangeAspect="1"/>
              </p:cNvGrpSpPr>
              <p:nvPr/>
            </p:nvGrpSpPr>
            <p:grpSpPr bwMode="auto">
              <a:xfrm rot="16200000" flipV="1">
                <a:off x="1952" y="1703"/>
                <a:ext cx="991" cy="642"/>
                <a:chOff x="4296" y="7498"/>
                <a:chExt cx="1631" cy="773"/>
              </a:xfrm>
            </p:grpSpPr>
            <p:sp>
              <p:nvSpPr>
                <p:cNvPr id="120" name="Arc 270"/>
                <p:cNvSpPr>
                  <a:spLocks noChangeAspect="1"/>
                </p:cNvSpPr>
                <p:nvPr/>
              </p:nvSpPr>
              <p:spPr bwMode="auto">
                <a:xfrm>
                  <a:off x="4347" y="7754"/>
                  <a:ext cx="1353" cy="517"/>
                </a:xfrm>
                <a:custGeom>
                  <a:avLst/>
                  <a:gdLst>
                    <a:gd name="G0" fmla="+- 20380 0 0"/>
                    <a:gd name="G1" fmla="+- 21600 0 0"/>
                    <a:gd name="G2" fmla="+- 21600 0 0"/>
                    <a:gd name="T0" fmla="*/ 0 w 38435"/>
                    <a:gd name="T1" fmla="*/ 14444 h 21600"/>
                    <a:gd name="T2" fmla="*/ 38435 w 38435"/>
                    <a:gd name="T3" fmla="*/ 9743 h 21600"/>
                    <a:gd name="T4" fmla="*/ 20380 w 38435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35" h="21600" fill="none" extrusionOk="0">
                      <a:moveTo>
                        <a:pt x="-1" y="14443"/>
                      </a:moveTo>
                      <a:cubicBezTo>
                        <a:pt x="3038" y="5791"/>
                        <a:pt x="11209" y="-1"/>
                        <a:pt x="20380" y="0"/>
                      </a:cubicBezTo>
                      <a:cubicBezTo>
                        <a:pt x="27655" y="0"/>
                        <a:pt x="34441" y="3662"/>
                        <a:pt x="38434" y="9743"/>
                      </a:cubicBezTo>
                    </a:path>
                    <a:path w="38435" h="21600" stroke="0" extrusionOk="0">
                      <a:moveTo>
                        <a:pt x="-1" y="14443"/>
                      </a:moveTo>
                      <a:cubicBezTo>
                        <a:pt x="3038" y="5791"/>
                        <a:pt x="11209" y="-1"/>
                        <a:pt x="20380" y="0"/>
                      </a:cubicBezTo>
                      <a:cubicBezTo>
                        <a:pt x="27655" y="0"/>
                        <a:pt x="34441" y="3662"/>
                        <a:pt x="38434" y="9743"/>
                      </a:cubicBezTo>
                      <a:lnTo>
                        <a:pt x="20380" y="2160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grpSp>
              <p:nvGrpSpPr>
                <p:cNvPr id="121" name="Group 271"/>
                <p:cNvGrpSpPr>
                  <a:grpSpLocks noChangeAspect="1"/>
                </p:cNvGrpSpPr>
                <p:nvPr/>
              </p:nvGrpSpPr>
              <p:grpSpPr bwMode="auto">
                <a:xfrm>
                  <a:off x="4296" y="7498"/>
                  <a:ext cx="1631" cy="594"/>
                  <a:chOff x="4296" y="7498"/>
                  <a:chExt cx="1631" cy="594"/>
                </a:xfrm>
              </p:grpSpPr>
              <p:sp>
                <p:nvSpPr>
                  <p:cNvPr id="122" name="Arc 272"/>
                  <p:cNvSpPr>
                    <a:spLocks noChangeAspect="1"/>
                  </p:cNvSpPr>
                  <p:nvPr/>
                </p:nvSpPr>
                <p:spPr bwMode="auto">
                  <a:xfrm>
                    <a:off x="4296" y="7518"/>
                    <a:ext cx="822" cy="556"/>
                  </a:xfrm>
                  <a:custGeom>
                    <a:avLst/>
                    <a:gdLst>
                      <a:gd name="G0" fmla="+- 21600 0 0"/>
                      <a:gd name="G1" fmla="+- 15529 0 0"/>
                      <a:gd name="G2" fmla="+- 21600 0 0"/>
                      <a:gd name="T0" fmla="*/ 3 w 21600"/>
                      <a:gd name="T1" fmla="*/ 15862 h 15862"/>
                      <a:gd name="T2" fmla="*/ 6587 w 21600"/>
                      <a:gd name="T3" fmla="*/ 0 h 15862"/>
                      <a:gd name="T4" fmla="*/ 21600 w 21600"/>
                      <a:gd name="T5" fmla="*/ 15529 h 158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15862" fill="none" extrusionOk="0">
                        <a:moveTo>
                          <a:pt x="2" y="15862"/>
                        </a:moveTo>
                        <a:cubicBezTo>
                          <a:pt x="0" y="15751"/>
                          <a:pt x="0" y="15640"/>
                          <a:pt x="0" y="15529"/>
                        </a:cubicBezTo>
                        <a:cubicBezTo>
                          <a:pt x="-1" y="9673"/>
                          <a:pt x="2377" y="4069"/>
                          <a:pt x="6586" y="-1"/>
                        </a:cubicBezTo>
                      </a:path>
                      <a:path w="21600" h="15862" stroke="0" extrusionOk="0">
                        <a:moveTo>
                          <a:pt x="2" y="15862"/>
                        </a:moveTo>
                        <a:cubicBezTo>
                          <a:pt x="0" y="15751"/>
                          <a:pt x="0" y="15640"/>
                          <a:pt x="0" y="15529"/>
                        </a:cubicBezTo>
                        <a:cubicBezTo>
                          <a:pt x="-1" y="9673"/>
                          <a:pt x="2377" y="4069"/>
                          <a:pt x="6586" y="-1"/>
                        </a:cubicBezTo>
                        <a:lnTo>
                          <a:pt x="21600" y="15529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123" name="Arc 273"/>
                  <p:cNvSpPr>
                    <a:spLocks noChangeAspect="1"/>
                  </p:cNvSpPr>
                  <p:nvPr/>
                </p:nvSpPr>
                <p:spPr bwMode="auto">
                  <a:xfrm>
                    <a:off x="4338" y="7498"/>
                    <a:ext cx="1589" cy="594"/>
                  </a:xfrm>
                  <a:custGeom>
                    <a:avLst/>
                    <a:gdLst>
                      <a:gd name="G0" fmla="+- 21600 0 0"/>
                      <a:gd name="G1" fmla="+- 16686 0 0"/>
                      <a:gd name="G2" fmla="+- 21600 0 0"/>
                      <a:gd name="T0" fmla="*/ 3 w 21600"/>
                      <a:gd name="T1" fmla="*/ 17019 h 17019"/>
                      <a:gd name="T2" fmla="*/ 7884 w 21600"/>
                      <a:gd name="T3" fmla="*/ 0 h 17019"/>
                      <a:gd name="T4" fmla="*/ 21600 w 21600"/>
                      <a:gd name="T5" fmla="*/ 16686 h 170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17019" fill="none" extrusionOk="0">
                        <a:moveTo>
                          <a:pt x="2" y="17019"/>
                        </a:moveTo>
                        <a:cubicBezTo>
                          <a:pt x="0" y="16908"/>
                          <a:pt x="0" y="16797"/>
                          <a:pt x="0" y="16686"/>
                        </a:cubicBezTo>
                        <a:cubicBezTo>
                          <a:pt x="-1" y="10224"/>
                          <a:pt x="2892" y="4102"/>
                          <a:pt x="7883" y="-1"/>
                        </a:cubicBezTo>
                      </a:path>
                      <a:path w="21600" h="17019" stroke="0" extrusionOk="0">
                        <a:moveTo>
                          <a:pt x="2" y="17019"/>
                        </a:moveTo>
                        <a:cubicBezTo>
                          <a:pt x="0" y="16908"/>
                          <a:pt x="0" y="16797"/>
                          <a:pt x="0" y="16686"/>
                        </a:cubicBezTo>
                        <a:cubicBezTo>
                          <a:pt x="-1" y="10224"/>
                          <a:pt x="2892" y="4102"/>
                          <a:pt x="7883" y="-1"/>
                        </a:cubicBezTo>
                        <a:lnTo>
                          <a:pt x="21600" y="16686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</p:grpSp>
          </p:grpSp>
          <p:grpSp>
            <p:nvGrpSpPr>
              <p:cNvPr id="90" name="Group 274"/>
              <p:cNvGrpSpPr>
                <a:grpSpLocks/>
              </p:cNvGrpSpPr>
              <p:nvPr/>
            </p:nvGrpSpPr>
            <p:grpSpPr bwMode="auto">
              <a:xfrm>
                <a:off x="680" y="1651"/>
                <a:ext cx="2086" cy="1893"/>
                <a:chOff x="680" y="1651"/>
                <a:chExt cx="2086" cy="1893"/>
              </a:xfrm>
            </p:grpSpPr>
            <p:grpSp>
              <p:nvGrpSpPr>
                <p:cNvPr id="91" name="Group 275"/>
                <p:cNvGrpSpPr>
                  <a:grpSpLocks noChangeAspect="1"/>
                </p:cNvGrpSpPr>
                <p:nvPr/>
              </p:nvGrpSpPr>
              <p:grpSpPr bwMode="auto">
                <a:xfrm rot="16200000" flipH="1">
                  <a:off x="1223" y="2002"/>
                  <a:ext cx="999" cy="2086"/>
                  <a:chOff x="4296" y="7498"/>
                  <a:chExt cx="1644" cy="2510"/>
                </a:xfrm>
              </p:grpSpPr>
              <p:sp>
                <p:nvSpPr>
                  <p:cNvPr id="103" name="Arc 276"/>
                  <p:cNvSpPr>
                    <a:spLocks noChangeAspect="1"/>
                  </p:cNvSpPr>
                  <p:nvPr/>
                </p:nvSpPr>
                <p:spPr bwMode="auto">
                  <a:xfrm>
                    <a:off x="4406" y="8280"/>
                    <a:ext cx="424" cy="935"/>
                  </a:xfrm>
                  <a:custGeom>
                    <a:avLst/>
                    <a:gdLst>
                      <a:gd name="G0" fmla="+- 432 0 0"/>
                      <a:gd name="G1" fmla="+- 21600 0 0"/>
                      <a:gd name="G2" fmla="+- 21600 0 0"/>
                      <a:gd name="T0" fmla="*/ 432 w 22032"/>
                      <a:gd name="T1" fmla="*/ 0 h 43200"/>
                      <a:gd name="T2" fmla="*/ 0 w 22032"/>
                      <a:gd name="T3" fmla="*/ 43196 h 43200"/>
                      <a:gd name="T4" fmla="*/ 432 w 22032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32" h="43200" fill="none" extrusionOk="0">
                        <a:moveTo>
                          <a:pt x="431" y="0"/>
                        </a:moveTo>
                        <a:cubicBezTo>
                          <a:pt x="12361" y="0"/>
                          <a:pt x="22032" y="9670"/>
                          <a:pt x="22032" y="21600"/>
                        </a:cubicBezTo>
                        <a:cubicBezTo>
                          <a:pt x="22032" y="33529"/>
                          <a:pt x="12361" y="43200"/>
                          <a:pt x="432" y="43200"/>
                        </a:cubicBezTo>
                        <a:cubicBezTo>
                          <a:pt x="287" y="43200"/>
                          <a:pt x="143" y="43198"/>
                          <a:pt x="0" y="43195"/>
                        </a:cubicBezTo>
                      </a:path>
                      <a:path w="22032" h="43200" stroke="0" extrusionOk="0">
                        <a:moveTo>
                          <a:pt x="431" y="0"/>
                        </a:moveTo>
                        <a:cubicBezTo>
                          <a:pt x="12361" y="0"/>
                          <a:pt x="22032" y="9670"/>
                          <a:pt x="22032" y="21600"/>
                        </a:cubicBezTo>
                        <a:cubicBezTo>
                          <a:pt x="22032" y="33529"/>
                          <a:pt x="12361" y="43200"/>
                          <a:pt x="432" y="43200"/>
                        </a:cubicBezTo>
                        <a:cubicBezTo>
                          <a:pt x="287" y="43200"/>
                          <a:pt x="143" y="43198"/>
                          <a:pt x="0" y="43195"/>
                        </a:cubicBezTo>
                        <a:lnTo>
                          <a:pt x="432" y="2160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104" name="Arc 277"/>
                  <p:cNvSpPr>
                    <a:spLocks noChangeAspect="1"/>
                  </p:cNvSpPr>
                  <p:nvPr/>
                </p:nvSpPr>
                <p:spPr bwMode="auto">
                  <a:xfrm>
                    <a:off x="4406" y="8327"/>
                    <a:ext cx="298" cy="847"/>
                  </a:xfrm>
                  <a:custGeom>
                    <a:avLst/>
                    <a:gdLst>
                      <a:gd name="G0" fmla="+- 432 0 0"/>
                      <a:gd name="G1" fmla="+- 21600 0 0"/>
                      <a:gd name="G2" fmla="+- 21600 0 0"/>
                      <a:gd name="T0" fmla="*/ 432 w 22032"/>
                      <a:gd name="T1" fmla="*/ 0 h 43200"/>
                      <a:gd name="T2" fmla="*/ 0 w 22032"/>
                      <a:gd name="T3" fmla="*/ 43196 h 43200"/>
                      <a:gd name="T4" fmla="*/ 432 w 22032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32" h="43200" fill="none" extrusionOk="0">
                        <a:moveTo>
                          <a:pt x="431" y="0"/>
                        </a:moveTo>
                        <a:cubicBezTo>
                          <a:pt x="12361" y="0"/>
                          <a:pt x="22032" y="9670"/>
                          <a:pt x="22032" y="21600"/>
                        </a:cubicBezTo>
                        <a:cubicBezTo>
                          <a:pt x="22032" y="33529"/>
                          <a:pt x="12361" y="43200"/>
                          <a:pt x="432" y="43200"/>
                        </a:cubicBezTo>
                        <a:cubicBezTo>
                          <a:pt x="287" y="43200"/>
                          <a:pt x="143" y="43198"/>
                          <a:pt x="0" y="43195"/>
                        </a:cubicBezTo>
                      </a:path>
                      <a:path w="22032" h="43200" stroke="0" extrusionOk="0">
                        <a:moveTo>
                          <a:pt x="431" y="0"/>
                        </a:moveTo>
                        <a:cubicBezTo>
                          <a:pt x="12361" y="0"/>
                          <a:pt x="22032" y="9670"/>
                          <a:pt x="22032" y="21600"/>
                        </a:cubicBezTo>
                        <a:cubicBezTo>
                          <a:pt x="22032" y="33529"/>
                          <a:pt x="12361" y="43200"/>
                          <a:pt x="432" y="43200"/>
                        </a:cubicBezTo>
                        <a:cubicBezTo>
                          <a:pt x="287" y="43200"/>
                          <a:pt x="143" y="43198"/>
                          <a:pt x="0" y="43195"/>
                        </a:cubicBezTo>
                        <a:lnTo>
                          <a:pt x="432" y="2160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105" name="Arc 278"/>
                  <p:cNvSpPr>
                    <a:spLocks noChangeAspect="1"/>
                  </p:cNvSpPr>
                  <p:nvPr/>
                </p:nvSpPr>
                <p:spPr bwMode="auto">
                  <a:xfrm>
                    <a:off x="4396" y="8070"/>
                    <a:ext cx="1070" cy="1368"/>
                  </a:xfrm>
                  <a:custGeom>
                    <a:avLst/>
                    <a:gdLst>
                      <a:gd name="G0" fmla="+- 7915 0 0"/>
                      <a:gd name="G1" fmla="+- 21600 0 0"/>
                      <a:gd name="G2" fmla="+- 21600 0 0"/>
                      <a:gd name="T0" fmla="*/ 272 w 29515"/>
                      <a:gd name="T1" fmla="*/ 1397 h 43200"/>
                      <a:gd name="T2" fmla="*/ 0 w 29515"/>
                      <a:gd name="T3" fmla="*/ 41697 h 43200"/>
                      <a:gd name="T4" fmla="*/ 7915 w 29515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9515" h="43200" fill="none" extrusionOk="0">
                        <a:moveTo>
                          <a:pt x="272" y="1397"/>
                        </a:moveTo>
                        <a:cubicBezTo>
                          <a:pt x="2714" y="473"/>
                          <a:pt x="5303" y="-1"/>
                          <a:pt x="7915" y="0"/>
                        </a:cubicBezTo>
                        <a:cubicBezTo>
                          <a:pt x="19844" y="0"/>
                          <a:pt x="29515" y="9670"/>
                          <a:pt x="29515" y="21600"/>
                        </a:cubicBezTo>
                        <a:cubicBezTo>
                          <a:pt x="29515" y="33529"/>
                          <a:pt x="19844" y="43200"/>
                          <a:pt x="7915" y="43200"/>
                        </a:cubicBezTo>
                        <a:cubicBezTo>
                          <a:pt x="5205" y="43200"/>
                          <a:pt x="2520" y="42690"/>
                          <a:pt x="-1" y="41697"/>
                        </a:cubicBezTo>
                      </a:path>
                      <a:path w="29515" h="43200" stroke="0" extrusionOk="0">
                        <a:moveTo>
                          <a:pt x="272" y="1397"/>
                        </a:moveTo>
                        <a:cubicBezTo>
                          <a:pt x="2714" y="473"/>
                          <a:pt x="5303" y="-1"/>
                          <a:pt x="7915" y="0"/>
                        </a:cubicBezTo>
                        <a:cubicBezTo>
                          <a:pt x="19844" y="0"/>
                          <a:pt x="29515" y="9670"/>
                          <a:pt x="29515" y="21600"/>
                        </a:cubicBezTo>
                        <a:cubicBezTo>
                          <a:pt x="29515" y="33529"/>
                          <a:pt x="19844" y="43200"/>
                          <a:pt x="7915" y="43200"/>
                        </a:cubicBezTo>
                        <a:cubicBezTo>
                          <a:pt x="5205" y="43200"/>
                          <a:pt x="2520" y="42690"/>
                          <a:pt x="-1" y="41697"/>
                        </a:cubicBezTo>
                        <a:lnTo>
                          <a:pt x="7915" y="2160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106" name="Arc 279"/>
                  <p:cNvSpPr>
                    <a:spLocks noChangeAspect="1"/>
                  </p:cNvSpPr>
                  <p:nvPr/>
                </p:nvSpPr>
                <p:spPr bwMode="auto">
                  <a:xfrm>
                    <a:off x="4396" y="7962"/>
                    <a:ext cx="1286" cy="1584"/>
                  </a:xfrm>
                  <a:custGeom>
                    <a:avLst/>
                    <a:gdLst>
                      <a:gd name="G0" fmla="+- 10979 0 0"/>
                      <a:gd name="G1" fmla="+- 21600 0 0"/>
                      <a:gd name="G2" fmla="+- 21600 0 0"/>
                      <a:gd name="T0" fmla="*/ 0 w 32579"/>
                      <a:gd name="T1" fmla="*/ 2998 h 43200"/>
                      <a:gd name="T2" fmla="*/ 351 w 32579"/>
                      <a:gd name="T3" fmla="*/ 40404 h 43200"/>
                      <a:gd name="T4" fmla="*/ 10979 w 32579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579" h="43200" fill="none" extrusionOk="0">
                        <a:moveTo>
                          <a:pt x="0" y="2998"/>
                        </a:moveTo>
                        <a:cubicBezTo>
                          <a:pt x="3325" y="1035"/>
                          <a:pt x="7117" y="-1"/>
                          <a:pt x="10979" y="0"/>
                        </a:cubicBezTo>
                        <a:cubicBezTo>
                          <a:pt x="22908" y="0"/>
                          <a:pt x="32579" y="9670"/>
                          <a:pt x="32579" y="21600"/>
                        </a:cubicBezTo>
                        <a:cubicBezTo>
                          <a:pt x="32579" y="33529"/>
                          <a:pt x="22908" y="43200"/>
                          <a:pt x="10979" y="43200"/>
                        </a:cubicBezTo>
                        <a:cubicBezTo>
                          <a:pt x="7254" y="43200"/>
                          <a:pt x="3593" y="42236"/>
                          <a:pt x="350" y="40404"/>
                        </a:cubicBezTo>
                      </a:path>
                      <a:path w="32579" h="43200" stroke="0" extrusionOk="0">
                        <a:moveTo>
                          <a:pt x="0" y="2998"/>
                        </a:moveTo>
                        <a:cubicBezTo>
                          <a:pt x="3325" y="1035"/>
                          <a:pt x="7117" y="-1"/>
                          <a:pt x="10979" y="0"/>
                        </a:cubicBezTo>
                        <a:cubicBezTo>
                          <a:pt x="22908" y="0"/>
                          <a:pt x="32579" y="9670"/>
                          <a:pt x="32579" y="21600"/>
                        </a:cubicBezTo>
                        <a:cubicBezTo>
                          <a:pt x="32579" y="33529"/>
                          <a:pt x="22908" y="43200"/>
                          <a:pt x="10979" y="43200"/>
                        </a:cubicBezTo>
                        <a:cubicBezTo>
                          <a:pt x="7254" y="43200"/>
                          <a:pt x="3593" y="42236"/>
                          <a:pt x="350" y="40404"/>
                        </a:cubicBezTo>
                        <a:lnTo>
                          <a:pt x="10979" y="2160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107" name="Arc 280"/>
                  <p:cNvSpPr>
                    <a:spLocks noChangeAspect="1"/>
                  </p:cNvSpPr>
                  <p:nvPr/>
                </p:nvSpPr>
                <p:spPr bwMode="auto">
                  <a:xfrm>
                    <a:off x="4399" y="8234"/>
                    <a:ext cx="563" cy="1024"/>
                  </a:xfrm>
                  <a:custGeom>
                    <a:avLst/>
                    <a:gdLst>
                      <a:gd name="G0" fmla="+- 432 0 0"/>
                      <a:gd name="G1" fmla="+- 21600 0 0"/>
                      <a:gd name="G2" fmla="+- 21600 0 0"/>
                      <a:gd name="T0" fmla="*/ 432 w 22032"/>
                      <a:gd name="T1" fmla="*/ 0 h 43200"/>
                      <a:gd name="T2" fmla="*/ 0 w 22032"/>
                      <a:gd name="T3" fmla="*/ 43196 h 43200"/>
                      <a:gd name="T4" fmla="*/ 432 w 22032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32" h="43200" fill="none" extrusionOk="0">
                        <a:moveTo>
                          <a:pt x="431" y="0"/>
                        </a:moveTo>
                        <a:cubicBezTo>
                          <a:pt x="12361" y="0"/>
                          <a:pt x="22032" y="9670"/>
                          <a:pt x="22032" y="21600"/>
                        </a:cubicBezTo>
                        <a:cubicBezTo>
                          <a:pt x="22032" y="33529"/>
                          <a:pt x="12361" y="43200"/>
                          <a:pt x="432" y="43200"/>
                        </a:cubicBezTo>
                        <a:cubicBezTo>
                          <a:pt x="287" y="43200"/>
                          <a:pt x="143" y="43198"/>
                          <a:pt x="0" y="43195"/>
                        </a:cubicBezTo>
                      </a:path>
                      <a:path w="22032" h="43200" stroke="0" extrusionOk="0">
                        <a:moveTo>
                          <a:pt x="431" y="0"/>
                        </a:moveTo>
                        <a:cubicBezTo>
                          <a:pt x="12361" y="0"/>
                          <a:pt x="22032" y="9670"/>
                          <a:pt x="22032" y="21600"/>
                        </a:cubicBezTo>
                        <a:cubicBezTo>
                          <a:pt x="22032" y="33529"/>
                          <a:pt x="12361" y="43200"/>
                          <a:pt x="432" y="43200"/>
                        </a:cubicBezTo>
                        <a:cubicBezTo>
                          <a:pt x="287" y="43200"/>
                          <a:pt x="143" y="43198"/>
                          <a:pt x="0" y="43195"/>
                        </a:cubicBezTo>
                        <a:lnTo>
                          <a:pt x="432" y="2160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108" name="Arc 281"/>
                  <p:cNvSpPr>
                    <a:spLocks noChangeAspect="1"/>
                  </p:cNvSpPr>
                  <p:nvPr/>
                </p:nvSpPr>
                <p:spPr bwMode="auto">
                  <a:xfrm>
                    <a:off x="4414" y="8187"/>
                    <a:ext cx="686" cy="1119"/>
                  </a:xfrm>
                  <a:custGeom>
                    <a:avLst/>
                    <a:gdLst>
                      <a:gd name="G0" fmla="+- 432 0 0"/>
                      <a:gd name="G1" fmla="+- 21600 0 0"/>
                      <a:gd name="G2" fmla="+- 21600 0 0"/>
                      <a:gd name="T0" fmla="*/ 432 w 22032"/>
                      <a:gd name="T1" fmla="*/ 0 h 43200"/>
                      <a:gd name="T2" fmla="*/ 0 w 22032"/>
                      <a:gd name="T3" fmla="*/ 43196 h 43200"/>
                      <a:gd name="T4" fmla="*/ 432 w 22032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32" h="43200" fill="none" extrusionOk="0">
                        <a:moveTo>
                          <a:pt x="431" y="0"/>
                        </a:moveTo>
                        <a:cubicBezTo>
                          <a:pt x="12361" y="0"/>
                          <a:pt x="22032" y="9670"/>
                          <a:pt x="22032" y="21600"/>
                        </a:cubicBezTo>
                        <a:cubicBezTo>
                          <a:pt x="22032" y="33529"/>
                          <a:pt x="12361" y="43200"/>
                          <a:pt x="432" y="43200"/>
                        </a:cubicBezTo>
                        <a:cubicBezTo>
                          <a:pt x="287" y="43200"/>
                          <a:pt x="143" y="43198"/>
                          <a:pt x="0" y="43195"/>
                        </a:cubicBezTo>
                      </a:path>
                      <a:path w="22032" h="43200" stroke="0" extrusionOk="0">
                        <a:moveTo>
                          <a:pt x="431" y="0"/>
                        </a:moveTo>
                        <a:cubicBezTo>
                          <a:pt x="12361" y="0"/>
                          <a:pt x="22032" y="9670"/>
                          <a:pt x="22032" y="21600"/>
                        </a:cubicBezTo>
                        <a:cubicBezTo>
                          <a:pt x="22032" y="33529"/>
                          <a:pt x="12361" y="43200"/>
                          <a:pt x="432" y="43200"/>
                        </a:cubicBezTo>
                        <a:cubicBezTo>
                          <a:pt x="287" y="43200"/>
                          <a:pt x="143" y="43198"/>
                          <a:pt x="0" y="43195"/>
                        </a:cubicBezTo>
                        <a:lnTo>
                          <a:pt x="432" y="2160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109" name="Arc 282"/>
                  <p:cNvSpPr>
                    <a:spLocks noChangeAspect="1"/>
                  </p:cNvSpPr>
                  <p:nvPr/>
                </p:nvSpPr>
                <p:spPr bwMode="auto">
                  <a:xfrm>
                    <a:off x="4400" y="8141"/>
                    <a:ext cx="862" cy="1213"/>
                  </a:xfrm>
                  <a:custGeom>
                    <a:avLst/>
                    <a:gdLst>
                      <a:gd name="G0" fmla="+- 4221 0 0"/>
                      <a:gd name="G1" fmla="+- 21600 0 0"/>
                      <a:gd name="G2" fmla="+- 21600 0 0"/>
                      <a:gd name="T0" fmla="*/ 494 w 25821"/>
                      <a:gd name="T1" fmla="*/ 324 h 43200"/>
                      <a:gd name="T2" fmla="*/ 0 w 25821"/>
                      <a:gd name="T3" fmla="*/ 42784 h 43200"/>
                      <a:gd name="T4" fmla="*/ 4221 w 25821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5821" h="43200" fill="none" extrusionOk="0">
                        <a:moveTo>
                          <a:pt x="493" y="323"/>
                        </a:moveTo>
                        <a:cubicBezTo>
                          <a:pt x="1724" y="108"/>
                          <a:pt x="2971" y="-1"/>
                          <a:pt x="4221" y="0"/>
                        </a:cubicBezTo>
                        <a:cubicBezTo>
                          <a:pt x="16150" y="0"/>
                          <a:pt x="25821" y="9670"/>
                          <a:pt x="25821" y="21600"/>
                        </a:cubicBezTo>
                        <a:cubicBezTo>
                          <a:pt x="25821" y="33529"/>
                          <a:pt x="16150" y="43200"/>
                          <a:pt x="4221" y="43200"/>
                        </a:cubicBezTo>
                        <a:cubicBezTo>
                          <a:pt x="2803" y="43200"/>
                          <a:pt x="1389" y="43060"/>
                          <a:pt x="0" y="42783"/>
                        </a:cubicBezTo>
                      </a:path>
                      <a:path w="25821" h="43200" stroke="0" extrusionOk="0">
                        <a:moveTo>
                          <a:pt x="493" y="323"/>
                        </a:moveTo>
                        <a:cubicBezTo>
                          <a:pt x="1724" y="108"/>
                          <a:pt x="2971" y="-1"/>
                          <a:pt x="4221" y="0"/>
                        </a:cubicBezTo>
                        <a:cubicBezTo>
                          <a:pt x="16150" y="0"/>
                          <a:pt x="25821" y="9670"/>
                          <a:pt x="25821" y="21600"/>
                        </a:cubicBezTo>
                        <a:cubicBezTo>
                          <a:pt x="25821" y="33529"/>
                          <a:pt x="16150" y="43200"/>
                          <a:pt x="4221" y="43200"/>
                        </a:cubicBezTo>
                        <a:cubicBezTo>
                          <a:pt x="2803" y="43200"/>
                          <a:pt x="1389" y="43060"/>
                          <a:pt x="0" y="42783"/>
                        </a:cubicBezTo>
                        <a:lnTo>
                          <a:pt x="4221" y="2160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grpSp>
                <p:nvGrpSpPr>
                  <p:cNvPr id="110" name="Group 283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6" y="7498"/>
                    <a:ext cx="1631" cy="773"/>
                    <a:chOff x="4296" y="7498"/>
                    <a:chExt cx="1631" cy="773"/>
                  </a:xfrm>
                </p:grpSpPr>
                <p:sp>
                  <p:nvSpPr>
                    <p:cNvPr id="116" name="Arc 284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347" y="7754"/>
                      <a:ext cx="1353" cy="517"/>
                    </a:xfrm>
                    <a:custGeom>
                      <a:avLst/>
                      <a:gdLst>
                        <a:gd name="G0" fmla="+- 20380 0 0"/>
                        <a:gd name="G1" fmla="+- 21600 0 0"/>
                        <a:gd name="G2" fmla="+- 21600 0 0"/>
                        <a:gd name="T0" fmla="*/ 0 w 38435"/>
                        <a:gd name="T1" fmla="*/ 14444 h 21600"/>
                        <a:gd name="T2" fmla="*/ 38435 w 38435"/>
                        <a:gd name="T3" fmla="*/ 9743 h 21600"/>
                        <a:gd name="T4" fmla="*/ 20380 w 38435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8435" h="21600" fill="none" extrusionOk="0">
                          <a:moveTo>
                            <a:pt x="-1" y="14443"/>
                          </a:moveTo>
                          <a:cubicBezTo>
                            <a:pt x="3038" y="5791"/>
                            <a:pt x="11209" y="-1"/>
                            <a:pt x="20380" y="0"/>
                          </a:cubicBezTo>
                          <a:cubicBezTo>
                            <a:pt x="27655" y="0"/>
                            <a:pt x="34441" y="3662"/>
                            <a:pt x="38434" y="9743"/>
                          </a:cubicBezTo>
                        </a:path>
                        <a:path w="38435" h="21600" stroke="0" extrusionOk="0">
                          <a:moveTo>
                            <a:pt x="-1" y="14443"/>
                          </a:moveTo>
                          <a:cubicBezTo>
                            <a:pt x="3038" y="5791"/>
                            <a:pt x="11209" y="-1"/>
                            <a:pt x="20380" y="0"/>
                          </a:cubicBezTo>
                          <a:cubicBezTo>
                            <a:pt x="27655" y="0"/>
                            <a:pt x="34441" y="3662"/>
                            <a:pt x="38434" y="9743"/>
                          </a:cubicBezTo>
                          <a:lnTo>
                            <a:pt x="20380" y="21600"/>
                          </a:lnTo>
                          <a:close/>
                        </a:path>
                      </a:pathLst>
                    </a:custGeom>
                    <a:noFill/>
                    <a:ln w="317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sk-SK"/>
                    </a:p>
                  </p:txBody>
                </p:sp>
                <p:grpSp>
                  <p:nvGrpSpPr>
                    <p:cNvPr id="117" name="Group 285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4296" y="7498"/>
                      <a:ext cx="1631" cy="594"/>
                      <a:chOff x="4296" y="7498"/>
                      <a:chExt cx="1631" cy="594"/>
                    </a:xfrm>
                  </p:grpSpPr>
                  <p:sp>
                    <p:nvSpPr>
                      <p:cNvPr id="118" name="Arc 286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4296" y="7518"/>
                        <a:ext cx="822" cy="556"/>
                      </a:xfrm>
                      <a:custGeom>
                        <a:avLst/>
                        <a:gdLst>
                          <a:gd name="G0" fmla="+- 21600 0 0"/>
                          <a:gd name="G1" fmla="+- 15529 0 0"/>
                          <a:gd name="G2" fmla="+- 21600 0 0"/>
                          <a:gd name="T0" fmla="*/ 3 w 21600"/>
                          <a:gd name="T1" fmla="*/ 15862 h 15862"/>
                          <a:gd name="T2" fmla="*/ 6587 w 21600"/>
                          <a:gd name="T3" fmla="*/ 0 h 15862"/>
                          <a:gd name="T4" fmla="*/ 21600 w 21600"/>
                          <a:gd name="T5" fmla="*/ 15529 h 1586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15862" fill="none" extrusionOk="0">
                            <a:moveTo>
                              <a:pt x="2" y="15862"/>
                            </a:moveTo>
                            <a:cubicBezTo>
                              <a:pt x="0" y="15751"/>
                              <a:pt x="0" y="15640"/>
                              <a:pt x="0" y="15529"/>
                            </a:cubicBezTo>
                            <a:cubicBezTo>
                              <a:pt x="-1" y="9673"/>
                              <a:pt x="2377" y="4069"/>
                              <a:pt x="6586" y="-1"/>
                            </a:cubicBezTo>
                          </a:path>
                          <a:path w="21600" h="15862" stroke="0" extrusionOk="0">
                            <a:moveTo>
                              <a:pt x="2" y="15862"/>
                            </a:moveTo>
                            <a:cubicBezTo>
                              <a:pt x="0" y="15751"/>
                              <a:pt x="0" y="15640"/>
                              <a:pt x="0" y="15529"/>
                            </a:cubicBezTo>
                            <a:cubicBezTo>
                              <a:pt x="-1" y="9673"/>
                              <a:pt x="2377" y="4069"/>
                              <a:pt x="6586" y="-1"/>
                            </a:cubicBezTo>
                            <a:lnTo>
                              <a:pt x="21600" y="15529"/>
                            </a:ln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sk-SK"/>
                      </a:p>
                    </p:txBody>
                  </p:sp>
                  <p:sp>
                    <p:nvSpPr>
                      <p:cNvPr id="119" name="Arc 287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4338" y="7498"/>
                        <a:ext cx="1589" cy="594"/>
                      </a:xfrm>
                      <a:custGeom>
                        <a:avLst/>
                        <a:gdLst>
                          <a:gd name="G0" fmla="+- 21600 0 0"/>
                          <a:gd name="G1" fmla="+- 16686 0 0"/>
                          <a:gd name="G2" fmla="+- 21600 0 0"/>
                          <a:gd name="T0" fmla="*/ 3 w 21600"/>
                          <a:gd name="T1" fmla="*/ 17019 h 17019"/>
                          <a:gd name="T2" fmla="*/ 7884 w 21600"/>
                          <a:gd name="T3" fmla="*/ 0 h 17019"/>
                          <a:gd name="T4" fmla="*/ 21600 w 21600"/>
                          <a:gd name="T5" fmla="*/ 16686 h 170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17019" fill="none" extrusionOk="0">
                            <a:moveTo>
                              <a:pt x="2" y="17019"/>
                            </a:moveTo>
                            <a:cubicBezTo>
                              <a:pt x="0" y="16908"/>
                              <a:pt x="0" y="16797"/>
                              <a:pt x="0" y="16686"/>
                            </a:cubicBezTo>
                            <a:cubicBezTo>
                              <a:pt x="-1" y="10224"/>
                              <a:pt x="2892" y="4102"/>
                              <a:pt x="7883" y="-1"/>
                            </a:cubicBezTo>
                          </a:path>
                          <a:path w="21600" h="17019" stroke="0" extrusionOk="0">
                            <a:moveTo>
                              <a:pt x="2" y="17019"/>
                            </a:moveTo>
                            <a:cubicBezTo>
                              <a:pt x="0" y="16908"/>
                              <a:pt x="0" y="16797"/>
                              <a:pt x="0" y="16686"/>
                            </a:cubicBezTo>
                            <a:cubicBezTo>
                              <a:pt x="-1" y="10224"/>
                              <a:pt x="2892" y="4102"/>
                              <a:pt x="7883" y="-1"/>
                            </a:cubicBezTo>
                            <a:lnTo>
                              <a:pt x="21600" y="16686"/>
                            </a:ln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sk-SK"/>
                      </a:p>
                    </p:txBody>
                  </p:sp>
                </p:grpSp>
              </p:grpSp>
              <p:grpSp>
                <p:nvGrpSpPr>
                  <p:cNvPr id="111" name="Group 288"/>
                  <p:cNvGrpSpPr>
                    <a:grpSpLocks noChangeAspect="1"/>
                  </p:cNvGrpSpPr>
                  <p:nvPr/>
                </p:nvGrpSpPr>
                <p:grpSpPr bwMode="auto">
                  <a:xfrm flipV="1">
                    <a:off x="4309" y="9235"/>
                    <a:ext cx="1631" cy="773"/>
                    <a:chOff x="4296" y="7498"/>
                    <a:chExt cx="1631" cy="773"/>
                  </a:xfrm>
                </p:grpSpPr>
                <p:sp>
                  <p:nvSpPr>
                    <p:cNvPr id="112" name="Arc 289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347" y="7754"/>
                      <a:ext cx="1353" cy="517"/>
                    </a:xfrm>
                    <a:custGeom>
                      <a:avLst/>
                      <a:gdLst>
                        <a:gd name="G0" fmla="+- 20380 0 0"/>
                        <a:gd name="G1" fmla="+- 21600 0 0"/>
                        <a:gd name="G2" fmla="+- 21600 0 0"/>
                        <a:gd name="T0" fmla="*/ 0 w 38435"/>
                        <a:gd name="T1" fmla="*/ 14444 h 21600"/>
                        <a:gd name="T2" fmla="*/ 38435 w 38435"/>
                        <a:gd name="T3" fmla="*/ 9743 h 21600"/>
                        <a:gd name="T4" fmla="*/ 20380 w 38435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8435" h="21600" fill="none" extrusionOk="0">
                          <a:moveTo>
                            <a:pt x="-1" y="14443"/>
                          </a:moveTo>
                          <a:cubicBezTo>
                            <a:pt x="3038" y="5791"/>
                            <a:pt x="11209" y="-1"/>
                            <a:pt x="20380" y="0"/>
                          </a:cubicBezTo>
                          <a:cubicBezTo>
                            <a:pt x="27655" y="0"/>
                            <a:pt x="34441" y="3662"/>
                            <a:pt x="38434" y="9743"/>
                          </a:cubicBezTo>
                        </a:path>
                        <a:path w="38435" h="21600" stroke="0" extrusionOk="0">
                          <a:moveTo>
                            <a:pt x="-1" y="14443"/>
                          </a:moveTo>
                          <a:cubicBezTo>
                            <a:pt x="3038" y="5791"/>
                            <a:pt x="11209" y="-1"/>
                            <a:pt x="20380" y="0"/>
                          </a:cubicBezTo>
                          <a:cubicBezTo>
                            <a:pt x="27655" y="0"/>
                            <a:pt x="34441" y="3662"/>
                            <a:pt x="38434" y="9743"/>
                          </a:cubicBezTo>
                          <a:lnTo>
                            <a:pt x="20380" y="21600"/>
                          </a:lnTo>
                          <a:close/>
                        </a:path>
                      </a:pathLst>
                    </a:custGeom>
                    <a:noFill/>
                    <a:ln w="317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sk-SK"/>
                    </a:p>
                  </p:txBody>
                </p:sp>
                <p:grpSp>
                  <p:nvGrpSpPr>
                    <p:cNvPr id="113" name="Group 290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4296" y="7498"/>
                      <a:ext cx="1631" cy="594"/>
                      <a:chOff x="4296" y="7498"/>
                      <a:chExt cx="1631" cy="594"/>
                    </a:xfrm>
                  </p:grpSpPr>
                  <p:sp>
                    <p:nvSpPr>
                      <p:cNvPr id="114" name="Arc 291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4296" y="7518"/>
                        <a:ext cx="822" cy="556"/>
                      </a:xfrm>
                      <a:custGeom>
                        <a:avLst/>
                        <a:gdLst>
                          <a:gd name="G0" fmla="+- 21600 0 0"/>
                          <a:gd name="G1" fmla="+- 15529 0 0"/>
                          <a:gd name="G2" fmla="+- 21600 0 0"/>
                          <a:gd name="T0" fmla="*/ 3 w 21600"/>
                          <a:gd name="T1" fmla="*/ 15862 h 15862"/>
                          <a:gd name="T2" fmla="*/ 6587 w 21600"/>
                          <a:gd name="T3" fmla="*/ 0 h 15862"/>
                          <a:gd name="T4" fmla="*/ 21600 w 21600"/>
                          <a:gd name="T5" fmla="*/ 15529 h 1586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15862" fill="none" extrusionOk="0">
                            <a:moveTo>
                              <a:pt x="2" y="15862"/>
                            </a:moveTo>
                            <a:cubicBezTo>
                              <a:pt x="0" y="15751"/>
                              <a:pt x="0" y="15640"/>
                              <a:pt x="0" y="15529"/>
                            </a:cubicBezTo>
                            <a:cubicBezTo>
                              <a:pt x="-1" y="9673"/>
                              <a:pt x="2377" y="4069"/>
                              <a:pt x="6586" y="-1"/>
                            </a:cubicBezTo>
                          </a:path>
                          <a:path w="21600" h="15862" stroke="0" extrusionOk="0">
                            <a:moveTo>
                              <a:pt x="2" y="15862"/>
                            </a:moveTo>
                            <a:cubicBezTo>
                              <a:pt x="0" y="15751"/>
                              <a:pt x="0" y="15640"/>
                              <a:pt x="0" y="15529"/>
                            </a:cubicBezTo>
                            <a:cubicBezTo>
                              <a:pt x="-1" y="9673"/>
                              <a:pt x="2377" y="4069"/>
                              <a:pt x="6586" y="-1"/>
                            </a:cubicBezTo>
                            <a:lnTo>
                              <a:pt x="21600" y="15529"/>
                            </a:ln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sk-SK"/>
                      </a:p>
                    </p:txBody>
                  </p:sp>
                  <p:sp>
                    <p:nvSpPr>
                      <p:cNvPr id="115" name="Arc 292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4338" y="7498"/>
                        <a:ext cx="1589" cy="594"/>
                      </a:xfrm>
                      <a:custGeom>
                        <a:avLst/>
                        <a:gdLst>
                          <a:gd name="G0" fmla="+- 21600 0 0"/>
                          <a:gd name="G1" fmla="+- 16686 0 0"/>
                          <a:gd name="G2" fmla="+- 21600 0 0"/>
                          <a:gd name="T0" fmla="*/ 3 w 21600"/>
                          <a:gd name="T1" fmla="*/ 17019 h 17019"/>
                          <a:gd name="T2" fmla="*/ 7884 w 21600"/>
                          <a:gd name="T3" fmla="*/ 0 h 17019"/>
                          <a:gd name="T4" fmla="*/ 21600 w 21600"/>
                          <a:gd name="T5" fmla="*/ 16686 h 170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17019" fill="none" extrusionOk="0">
                            <a:moveTo>
                              <a:pt x="2" y="17019"/>
                            </a:moveTo>
                            <a:cubicBezTo>
                              <a:pt x="0" y="16908"/>
                              <a:pt x="0" y="16797"/>
                              <a:pt x="0" y="16686"/>
                            </a:cubicBezTo>
                            <a:cubicBezTo>
                              <a:pt x="-1" y="10224"/>
                              <a:pt x="2892" y="4102"/>
                              <a:pt x="7883" y="-1"/>
                            </a:cubicBezTo>
                          </a:path>
                          <a:path w="21600" h="17019" stroke="0" extrusionOk="0">
                            <a:moveTo>
                              <a:pt x="2" y="17019"/>
                            </a:moveTo>
                            <a:cubicBezTo>
                              <a:pt x="0" y="16908"/>
                              <a:pt x="0" y="16797"/>
                              <a:pt x="0" y="16686"/>
                            </a:cubicBezTo>
                            <a:cubicBezTo>
                              <a:pt x="-1" y="10224"/>
                              <a:pt x="2892" y="4102"/>
                              <a:pt x="7883" y="-1"/>
                            </a:cubicBezTo>
                            <a:lnTo>
                              <a:pt x="21600" y="16686"/>
                            </a:ln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sk-SK"/>
                      </a:p>
                    </p:txBody>
                  </p:sp>
                </p:grpSp>
              </p:grpSp>
            </p:grpSp>
            <p:sp>
              <p:nvSpPr>
                <p:cNvPr id="92" name="Arc 293"/>
                <p:cNvSpPr>
                  <a:spLocks noChangeAspect="1"/>
                </p:cNvSpPr>
                <p:nvPr/>
              </p:nvSpPr>
              <p:spPr bwMode="auto">
                <a:xfrm rot="16200000">
                  <a:off x="1593" y="1927"/>
                  <a:ext cx="258" cy="777"/>
                </a:xfrm>
                <a:custGeom>
                  <a:avLst/>
                  <a:gdLst>
                    <a:gd name="G0" fmla="+- 432 0 0"/>
                    <a:gd name="G1" fmla="+- 21600 0 0"/>
                    <a:gd name="G2" fmla="+- 21600 0 0"/>
                    <a:gd name="T0" fmla="*/ 432 w 22032"/>
                    <a:gd name="T1" fmla="*/ 0 h 43200"/>
                    <a:gd name="T2" fmla="*/ 0 w 22032"/>
                    <a:gd name="T3" fmla="*/ 43196 h 43200"/>
                    <a:gd name="T4" fmla="*/ 432 w 22032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32" h="43200" fill="none" extrusionOk="0">
                      <a:moveTo>
                        <a:pt x="431" y="0"/>
                      </a:moveTo>
                      <a:cubicBezTo>
                        <a:pt x="12361" y="0"/>
                        <a:pt x="22032" y="9670"/>
                        <a:pt x="22032" y="21600"/>
                      </a:cubicBezTo>
                      <a:cubicBezTo>
                        <a:pt x="22032" y="33529"/>
                        <a:pt x="12361" y="43200"/>
                        <a:pt x="432" y="43200"/>
                      </a:cubicBezTo>
                      <a:cubicBezTo>
                        <a:pt x="287" y="43200"/>
                        <a:pt x="143" y="43198"/>
                        <a:pt x="0" y="43195"/>
                      </a:cubicBezTo>
                    </a:path>
                    <a:path w="22032" h="43200" stroke="0" extrusionOk="0">
                      <a:moveTo>
                        <a:pt x="431" y="0"/>
                      </a:moveTo>
                      <a:cubicBezTo>
                        <a:pt x="12361" y="0"/>
                        <a:pt x="22032" y="9670"/>
                        <a:pt x="22032" y="21600"/>
                      </a:cubicBezTo>
                      <a:cubicBezTo>
                        <a:pt x="22032" y="33529"/>
                        <a:pt x="12361" y="43200"/>
                        <a:pt x="432" y="43200"/>
                      </a:cubicBezTo>
                      <a:cubicBezTo>
                        <a:pt x="287" y="43200"/>
                        <a:pt x="143" y="43198"/>
                        <a:pt x="0" y="43195"/>
                      </a:cubicBezTo>
                      <a:lnTo>
                        <a:pt x="432" y="2160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93" name="Arc 294"/>
                <p:cNvSpPr>
                  <a:spLocks noChangeAspect="1"/>
                </p:cNvSpPr>
                <p:nvPr/>
              </p:nvSpPr>
              <p:spPr bwMode="auto">
                <a:xfrm rot="-5400000">
                  <a:off x="1634" y="2002"/>
                  <a:ext cx="180" cy="704"/>
                </a:xfrm>
                <a:custGeom>
                  <a:avLst/>
                  <a:gdLst>
                    <a:gd name="G0" fmla="+- 432 0 0"/>
                    <a:gd name="G1" fmla="+- 21600 0 0"/>
                    <a:gd name="G2" fmla="+- 21600 0 0"/>
                    <a:gd name="T0" fmla="*/ 432 w 22032"/>
                    <a:gd name="T1" fmla="*/ 0 h 43200"/>
                    <a:gd name="T2" fmla="*/ 0 w 22032"/>
                    <a:gd name="T3" fmla="*/ 43196 h 43200"/>
                    <a:gd name="T4" fmla="*/ 432 w 22032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32" h="43200" fill="none" extrusionOk="0">
                      <a:moveTo>
                        <a:pt x="431" y="0"/>
                      </a:moveTo>
                      <a:cubicBezTo>
                        <a:pt x="12361" y="0"/>
                        <a:pt x="22032" y="9670"/>
                        <a:pt x="22032" y="21600"/>
                      </a:cubicBezTo>
                      <a:cubicBezTo>
                        <a:pt x="22032" y="33529"/>
                        <a:pt x="12361" y="43200"/>
                        <a:pt x="432" y="43200"/>
                      </a:cubicBezTo>
                      <a:cubicBezTo>
                        <a:pt x="287" y="43200"/>
                        <a:pt x="143" y="43198"/>
                        <a:pt x="0" y="43195"/>
                      </a:cubicBezTo>
                    </a:path>
                    <a:path w="22032" h="43200" stroke="0" extrusionOk="0">
                      <a:moveTo>
                        <a:pt x="431" y="0"/>
                      </a:moveTo>
                      <a:cubicBezTo>
                        <a:pt x="12361" y="0"/>
                        <a:pt x="22032" y="9670"/>
                        <a:pt x="22032" y="21600"/>
                      </a:cubicBezTo>
                      <a:cubicBezTo>
                        <a:pt x="22032" y="33529"/>
                        <a:pt x="12361" y="43200"/>
                        <a:pt x="432" y="43200"/>
                      </a:cubicBezTo>
                      <a:cubicBezTo>
                        <a:pt x="287" y="43200"/>
                        <a:pt x="143" y="43198"/>
                        <a:pt x="0" y="43195"/>
                      </a:cubicBezTo>
                      <a:lnTo>
                        <a:pt x="432" y="2160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94" name="Arc 295"/>
                <p:cNvSpPr>
                  <a:spLocks noChangeAspect="1"/>
                </p:cNvSpPr>
                <p:nvPr/>
              </p:nvSpPr>
              <p:spPr bwMode="auto">
                <a:xfrm rot="-5400000">
                  <a:off x="1401" y="1557"/>
                  <a:ext cx="651" cy="1137"/>
                </a:xfrm>
                <a:custGeom>
                  <a:avLst/>
                  <a:gdLst>
                    <a:gd name="G0" fmla="+- 7915 0 0"/>
                    <a:gd name="G1" fmla="+- 21600 0 0"/>
                    <a:gd name="G2" fmla="+- 21600 0 0"/>
                    <a:gd name="T0" fmla="*/ 272 w 29515"/>
                    <a:gd name="T1" fmla="*/ 1397 h 43200"/>
                    <a:gd name="T2" fmla="*/ 0 w 29515"/>
                    <a:gd name="T3" fmla="*/ 41697 h 43200"/>
                    <a:gd name="T4" fmla="*/ 7915 w 29515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9515" h="43200" fill="none" extrusionOk="0">
                      <a:moveTo>
                        <a:pt x="272" y="1397"/>
                      </a:moveTo>
                      <a:cubicBezTo>
                        <a:pt x="2714" y="473"/>
                        <a:pt x="5303" y="-1"/>
                        <a:pt x="7915" y="0"/>
                      </a:cubicBezTo>
                      <a:cubicBezTo>
                        <a:pt x="19844" y="0"/>
                        <a:pt x="29515" y="9670"/>
                        <a:pt x="29515" y="21600"/>
                      </a:cubicBezTo>
                      <a:cubicBezTo>
                        <a:pt x="29515" y="33529"/>
                        <a:pt x="19844" y="43200"/>
                        <a:pt x="7915" y="43200"/>
                      </a:cubicBezTo>
                      <a:cubicBezTo>
                        <a:pt x="5205" y="43200"/>
                        <a:pt x="2520" y="42690"/>
                        <a:pt x="-1" y="41697"/>
                      </a:cubicBezTo>
                    </a:path>
                    <a:path w="29515" h="43200" stroke="0" extrusionOk="0">
                      <a:moveTo>
                        <a:pt x="272" y="1397"/>
                      </a:moveTo>
                      <a:cubicBezTo>
                        <a:pt x="2714" y="473"/>
                        <a:pt x="5303" y="-1"/>
                        <a:pt x="7915" y="0"/>
                      </a:cubicBezTo>
                      <a:cubicBezTo>
                        <a:pt x="19844" y="0"/>
                        <a:pt x="29515" y="9670"/>
                        <a:pt x="29515" y="21600"/>
                      </a:cubicBezTo>
                      <a:cubicBezTo>
                        <a:pt x="29515" y="33529"/>
                        <a:pt x="19844" y="43200"/>
                        <a:pt x="7915" y="43200"/>
                      </a:cubicBezTo>
                      <a:cubicBezTo>
                        <a:pt x="5205" y="43200"/>
                        <a:pt x="2520" y="42690"/>
                        <a:pt x="-1" y="41697"/>
                      </a:cubicBezTo>
                      <a:lnTo>
                        <a:pt x="7915" y="2160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95" name="Arc 296"/>
                <p:cNvSpPr>
                  <a:spLocks noChangeAspect="1"/>
                </p:cNvSpPr>
                <p:nvPr/>
              </p:nvSpPr>
              <p:spPr bwMode="auto">
                <a:xfrm rot="-5400000">
                  <a:off x="1336" y="1402"/>
                  <a:ext cx="782" cy="1316"/>
                </a:xfrm>
                <a:custGeom>
                  <a:avLst/>
                  <a:gdLst>
                    <a:gd name="G0" fmla="+- 10979 0 0"/>
                    <a:gd name="G1" fmla="+- 21600 0 0"/>
                    <a:gd name="G2" fmla="+- 21600 0 0"/>
                    <a:gd name="T0" fmla="*/ 0 w 32579"/>
                    <a:gd name="T1" fmla="*/ 2998 h 43200"/>
                    <a:gd name="T2" fmla="*/ 351 w 32579"/>
                    <a:gd name="T3" fmla="*/ 40404 h 43200"/>
                    <a:gd name="T4" fmla="*/ 10979 w 32579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579" h="43200" fill="none" extrusionOk="0">
                      <a:moveTo>
                        <a:pt x="0" y="2998"/>
                      </a:moveTo>
                      <a:cubicBezTo>
                        <a:pt x="3325" y="1035"/>
                        <a:pt x="7117" y="-1"/>
                        <a:pt x="10979" y="0"/>
                      </a:cubicBezTo>
                      <a:cubicBezTo>
                        <a:pt x="22908" y="0"/>
                        <a:pt x="32579" y="9670"/>
                        <a:pt x="32579" y="21600"/>
                      </a:cubicBezTo>
                      <a:cubicBezTo>
                        <a:pt x="32579" y="33529"/>
                        <a:pt x="22908" y="43200"/>
                        <a:pt x="10979" y="43200"/>
                      </a:cubicBezTo>
                      <a:cubicBezTo>
                        <a:pt x="7254" y="43200"/>
                        <a:pt x="3593" y="42236"/>
                        <a:pt x="350" y="40404"/>
                      </a:cubicBezTo>
                    </a:path>
                    <a:path w="32579" h="43200" stroke="0" extrusionOk="0">
                      <a:moveTo>
                        <a:pt x="0" y="2998"/>
                      </a:moveTo>
                      <a:cubicBezTo>
                        <a:pt x="3325" y="1035"/>
                        <a:pt x="7117" y="-1"/>
                        <a:pt x="10979" y="0"/>
                      </a:cubicBezTo>
                      <a:cubicBezTo>
                        <a:pt x="22908" y="0"/>
                        <a:pt x="32579" y="9670"/>
                        <a:pt x="32579" y="21600"/>
                      </a:cubicBezTo>
                      <a:cubicBezTo>
                        <a:pt x="32579" y="33529"/>
                        <a:pt x="22908" y="43200"/>
                        <a:pt x="10979" y="43200"/>
                      </a:cubicBezTo>
                      <a:cubicBezTo>
                        <a:pt x="7254" y="43200"/>
                        <a:pt x="3593" y="42236"/>
                        <a:pt x="350" y="40404"/>
                      </a:cubicBezTo>
                      <a:lnTo>
                        <a:pt x="10979" y="2160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96" name="Arc 297"/>
                <p:cNvSpPr>
                  <a:spLocks noChangeAspect="1"/>
                </p:cNvSpPr>
                <p:nvPr/>
              </p:nvSpPr>
              <p:spPr bwMode="auto">
                <a:xfrm rot="16200000">
                  <a:off x="1521" y="1824"/>
                  <a:ext cx="396" cy="852"/>
                </a:xfrm>
                <a:custGeom>
                  <a:avLst/>
                  <a:gdLst>
                    <a:gd name="G0" fmla="+- 432 0 0"/>
                    <a:gd name="G1" fmla="+- 21600 0 0"/>
                    <a:gd name="G2" fmla="+- 21600 0 0"/>
                    <a:gd name="T0" fmla="*/ 432 w 22032"/>
                    <a:gd name="T1" fmla="*/ 0 h 43200"/>
                    <a:gd name="T2" fmla="*/ 0 w 22032"/>
                    <a:gd name="T3" fmla="*/ 43196 h 43200"/>
                    <a:gd name="T4" fmla="*/ 432 w 22032"/>
                    <a:gd name="T5" fmla="*/ 21600 h 43200"/>
                    <a:gd name="connsiteX0" fmla="*/ 431 w 25598"/>
                    <a:gd name="connsiteY0" fmla="*/ 0 h 43200"/>
                    <a:gd name="connsiteX1" fmla="*/ 22032 w 25598"/>
                    <a:gd name="connsiteY1" fmla="*/ 21600 h 43200"/>
                    <a:gd name="connsiteX2" fmla="*/ 432 w 25598"/>
                    <a:gd name="connsiteY2" fmla="*/ 43200 h 43200"/>
                    <a:gd name="connsiteX3" fmla="*/ 0 w 25598"/>
                    <a:gd name="connsiteY3" fmla="*/ 43195 h 43200"/>
                    <a:gd name="connsiteX0" fmla="*/ 431 w 25598"/>
                    <a:gd name="connsiteY0" fmla="*/ 0 h 43200"/>
                    <a:gd name="connsiteX1" fmla="*/ 22032 w 25598"/>
                    <a:gd name="connsiteY1" fmla="*/ 21600 h 43200"/>
                    <a:gd name="connsiteX2" fmla="*/ 21827 w 25598"/>
                    <a:gd name="connsiteY2" fmla="*/ 30991 h 43200"/>
                    <a:gd name="connsiteX3" fmla="*/ 432 w 25598"/>
                    <a:gd name="connsiteY3" fmla="*/ 43200 h 43200"/>
                    <a:gd name="connsiteX4" fmla="*/ 0 w 25598"/>
                    <a:gd name="connsiteY4" fmla="*/ 43195 h 43200"/>
                    <a:gd name="connsiteX5" fmla="*/ 432 w 25598"/>
                    <a:gd name="connsiteY5" fmla="*/ 21600 h 43200"/>
                    <a:gd name="connsiteX6" fmla="*/ 431 w 25598"/>
                    <a:gd name="connsiteY6" fmla="*/ 0 h 43200"/>
                    <a:gd name="connsiteX0" fmla="*/ 431 w 25598"/>
                    <a:gd name="connsiteY0" fmla="*/ 0 h 43200"/>
                    <a:gd name="connsiteX1" fmla="*/ 22032 w 25598"/>
                    <a:gd name="connsiteY1" fmla="*/ 21600 h 43200"/>
                    <a:gd name="connsiteX2" fmla="*/ 432 w 25598"/>
                    <a:gd name="connsiteY2" fmla="*/ 43200 h 43200"/>
                    <a:gd name="connsiteX3" fmla="*/ 0 w 25598"/>
                    <a:gd name="connsiteY3" fmla="*/ 43195 h 43200"/>
                    <a:gd name="connsiteX0" fmla="*/ 431 w 25598"/>
                    <a:gd name="connsiteY0" fmla="*/ 0 h 43200"/>
                    <a:gd name="connsiteX1" fmla="*/ 22032 w 25598"/>
                    <a:gd name="connsiteY1" fmla="*/ 21600 h 43200"/>
                    <a:gd name="connsiteX2" fmla="*/ 21827 w 25598"/>
                    <a:gd name="connsiteY2" fmla="*/ 30991 h 43200"/>
                    <a:gd name="connsiteX3" fmla="*/ 432 w 25598"/>
                    <a:gd name="connsiteY3" fmla="*/ 43200 h 43200"/>
                    <a:gd name="connsiteX4" fmla="*/ 0 w 25598"/>
                    <a:gd name="connsiteY4" fmla="*/ 43195 h 43200"/>
                    <a:gd name="connsiteX5" fmla="*/ 432 w 25598"/>
                    <a:gd name="connsiteY5" fmla="*/ 21600 h 43200"/>
                    <a:gd name="connsiteX6" fmla="*/ 431 w 25598"/>
                    <a:gd name="connsiteY6" fmla="*/ 0 h 43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598" h="43200" fill="none" extrusionOk="0">
                      <a:moveTo>
                        <a:pt x="431" y="0"/>
                      </a:moveTo>
                      <a:cubicBezTo>
                        <a:pt x="12361" y="0"/>
                        <a:pt x="22032" y="9670"/>
                        <a:pt x="22032" y="21600"/>
                      </a:cubicBezTo>
                      <a:cubicBezTo>
                        <a:pt x="22032" y="33529"/>
                        <a:pt x="12361" y="43200"/>
                        <a:pt x="432" y="43200"/>
                      </a:cubicBezTo>
                      <a:cubicBezTo>
                        <a:pt x="287" y="43200"/>
                        <a:pt x="143" y="43198"/>
                        <a:pt x="0" y="43195"/>
                      </a:cubicBezTo>
                    </a:path>
                    <a:path w="25598" h="43200" stroke="0" extrusionOk="0">
                      <a:moveTo>
                        <a:pt x="431" y="0"/>
                      </a:moveTo>
                      <a:cubicBezTo>
                        <a:pt x="12361" y="0"/>
                        <a:pt x="22032" y="9670"/>
                        <a:pt x="22032" y="21600"/>
                      </a:cubicBezTo>
                      <a:cubicBezTo>
                        <a:pt x="25598" y="26483"/>
                        <a:pt x="25427" y="27391"/>
                        <a:pt x="21827" y="30991"/>
                      </a:cubicBezTo>
                      <a:cubicBezTo>
                        <a:pt x="12700" y="38253"/>
                        <a:pt x="4070" y="40884"/>
                        <a:pt x="432" y="43200"/>
                      </a:cubicBezTo>
                      <a:cubicBezTo>
                        <a:pt x="287" y="43200"/>
                        <a:pt x="143" y="43198"/>
                        <a:pt x="0" y="43195"/>
                      </a:cubicBezTo>
                      <a:lnTo>
                        <a:pt x="432" y="21600"/>
                      </a:lnTo>
                      <a:cubicBezTo>
                        <a:pt x="432" y="14400"/>
                        <a:pt x="431" y="7200"/>
                        <a:pt x="431" y="0"/>
                      </a:cubicBezTo>
                      <a:close/>
                    </a:path>
                  </a:pathLst>
                </a:custGeom>
                <a:noFill/>
                <a:ln w="317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97" name="Arc 298"/>
                <p:cNvSpPr>
                  <a:spLocks noChangeAspect="1"/>
                </p:cNvSpPr>
                <p:nvPr/>
              </p:nvSpPr>
              <p:spPr bwMode="auto">
                <a:xfrm rot="-5400000">
                  <a:off x="1512" y="1767"/>
                  <a:ext cx="417" cy="929"/>
                </a:xfrm>
                <a:custGeom>
                  <a:avLst/>
                  <a:gdLst>
                    <a:gd name="G0" fmla="+- 432 0 0"/>
                    <a:gd name="G1" fmla="+- 21600 0 0"/>
                    <a:gd name="G2" fmla="+- 21600 0 0"/>
                    <a:gd name="T0" fmla="*/ 432 w 22032"/>
                    <a:gd name="T1" fmla="*/ 0 h 43200"/>
                    <a:gd name="T2" fmla="*/ 0 w 22032"/>
                    <a:gd name="T3" fmla="*/ 43196 h 43200"/>
                    <a:gd name="T4" fmla="*/ 432 w 22032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32" h="43200" fill="none" extrusionOk="0">
                      <a:moveTo>
                        <a:pt x="431" y="0"/>
                      </a:moveTo>
                      <a:cubicBezTo>
                        <a:pt x="12361" y="0"/>
                        <a:pt x="22032" y="9670"/>
                        <a:pt x="22032" y="21600"/>
                      </a:cubicBezTo>
                      <a:cubicBezTo>
                        <a:pt x="22032" y="33529"/>
                        <a:pt x="12361" y="43200"/>
                        <a:pt x="432" y="43200"/>
                      </a:cubicBezTo>
                      <a:cubicBezTo>
                        <a:pt x="287" y="43200"/>
                        <a:pt x="143" y="43198"/>
                        <a:pt x="0" y="43195"/>
                      </a:cubicBezTo>
                    </a:path>
                    <a:path w="22032" h="43200" stroke="0" extrusionOk="0">
                      <a:moveTo>
                        <a:pt x="431" y="0"/>
                      </a:moveTo>
                      <a:cubicBezTo>
                        <a:pt x="12361" y="0"/>
                        <a:pt x="22032" y="9670"/>
                        <a:pt x="22032" y="21600"/>
                      </a:cubicBezTo>
                      <a:cubicBezTo>
                        <a:pt x="22032" y="33529"/>
                        <a:pt x="12361" y="43200"/>
                        <a:pt x="432" y="43200"/>
                      </a:cubicBezTo>
                      <a:cubicBezTo>
                        <a:pt x="287" y="43200"/>
                        <a:pt x="143" y="43198"/>
                        <a:pt x="0" y="43195"/>
                      </a:cubicBezTo>
                      <a:lnTo>
                        <a:pt x="432" y="2160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98" name="Arc 299"/>
                <p:cNvSpPr>
                  <a:spLocks noChangeAspect="1"/>
                </p:cNvSpPr>
                <p:nvPr/>
              </p:nvSpPr>
              <p:spPr bwMode="auto">
                <a:xfrm rot="-5400000">
                  <a:off x="1460" y="1682"/>
                  <a:ext cx="524" cy="1007"/>
                </a:xfrm>
                <a:custGeom>
                  <a:avLst/>
                  <a:gdLst>
                    <a:gd name="G0" fmla="+- 4221 0 0"/>
                    <a:gd name="G1" fmla="+- 21600 0 0"/>
                    <a:gd name="G2" fmla="+- 21600 0 0"/>
                    <a:gd name="T0" fmla="*/ 494 w 25821"/>
                    <a:gd name="T1" fmla="*/ 324 h 43200"/>
                    <a:gd name="T2" fmla="*/ 0 w 25821"/>
                    <a:gd name="T3" fmla="*/ 42784 h 43200"/>
                    <a:gd name="T4" fmla="*/ 4221 w 25821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821" h="43200" fill="none" extrusionOk="0">
                      <a:moveTo>
                        <a:pt x="493" y="323"/>
                      </a:moveTo>
                      <a:cubicBezTo>
                        <a:pt x="1724" y="108"/>
                        <a:pt x="2971" y="-1"/>
                        <a:pt x="4221" y="0"/>
                      </a:cubicBezTo>
                      <a:cubicBezTo>
                        <a:pt x="16150" y="0"/>
                        <a:pt x="25821" y="9670"/>
                        <a:pt x="25821" y="21600"/>
                      </a:cubicBezTo>
                      <a:cubicBezTo>
                        <a:pt x="25821" y="33529"/>
                        <a:pt x="16150" y="43200"/>
                        <a:pt x="4221" y="43200"/>
                      </a:cubicBezTo>
                      <a:cubicBezTo>
                        <a:pt x="2803" y="43200"/>
                        <a:pt x="1389" y="43060"/>
                        <a:pt x="0" y="42783"/>
                      </a:cubicBezTo>
                    </a:path>
                    <a:path w="25821" h="43200" stroke="0" extrusionOk="0">
                      <a:moveTo>
                        <a:pt x="493" y="323"/>
                      </a:moveTo>
                      <a:cubicBezTo>
                        <a:pt x="1724" y="108"/>
                        <a:pt x="2971" y="-1"/>
                        <a:pt x="4221" y="0"/>
                      </a:cubicBezTo>
                      <a:cubicBezTo>
                        <a:pt x="16150" y="0"/>
                        <a:pt x="25821" y="9670"/>
                        <a:pt x="25821" y="21600"/>
                      </a:cubicBezTo>
                      <a:cubicBezTo>
                        <a:pt x="25821" y="33529"/>
                        <a:pt x="16150" y="43200"/>
                        <a:pt x="4221" y="43200"/>
                      </a:cubicBezTo>
                      <a:cubicBezTo>
                        <a:pt x="2803" y="43200"/>
                        <a:pt x="1389" y="43060"/>
                        <a:pt x="0" y="42783"/>
                      </a:cubicBezTo>
                      <a:lnTo>
                        <a:pt x="4221" y="2160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99" name="Arc 300"/>
                <p:cNvSpPr>
                  <a:spLocks noChangeAspect="1"/>
                </p:cNvSpPr>
                <p:nvPr/>
              </p:nvSpPr>
              <p:spPr bwMode="auto">
                <a:xfrm rot="-5400000">
                  <a:off x="699" y="1848"/>
                  <a:ext cx="829" cy="435"/>
                </a:xfrm>
                <a:custGeom>
                  <a:avLst/>
                  <a:gdLst>
                    <a:gd name="G0" fmla="+- 20380 0 0"/>
                    <a:gd name="G1" fmla="+- 21600 0 0"/>
                    <a:gd name="G2" fmla="+- 21600 0 0"/>
                    <a:gd name="T0" fmla="*/ 0 w 38435"/>
                    <a:gd name="T1" fmla="*/ 14444 h 21600"/>
                    <a:gd name="T2" fmla="*/ 38435 w 38435"/>
                    <a:gd name="T3" fmla="*/ 9743 h 21600"/>
                    <a:gd name="T4" fmla="*/ 20380 w 38435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35" h="21600" fill="none" extrusionOk="0">
                      <a:moveTo>
                        <a:pt x="-1" y="14443"/>
                      </a:moveTo>
                      <a:cubicBezTo>
                        <a:pt x="3038" y="5791"/>
                        <a:pt x="11209" y="-1"/>
                        <a:pt x="20380" y="0"/>
                      </a:cubicBezTo>
                      <a:cubicBezTo>
                        <a:pt x="27655" y="0"/>
                        <a:pt x="34441" y="3662"/>
                        <a:pt x="38434" y="9743"/>
                      </a:cubicBezTo>
                    </a:path>
                    <a:path w="38435" h="21600" stroke="0" extrusionOk="0">
                      <a:moveTo>
                        <a:pt x="-1" y="14443"/>
                      </a:moveTo>
                      <a:cubicBezTo>
                        <a:pt x="3038" y="5791"/>
                        <a:pt x="11209" y="-1"/>
                        <a:pt x="20380" y="0"/>
                      </a:cubicBezTo>
                      <a:cubicBezTo>
                        <a:pt x="27655" y="0"/>
                        <a:pt x="34441" y="3662"/>
                        <a:pt x="38434" y="9743"/>
                      </a:cubicBezTo>
                      <a:lnTo>
                        <a:pt x="20380" y="2160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grpSp>
              <p:nvGrpSpPr>
                <p:cNvPr id="100" name="Group 301"/>
                <p:cNvGrpSpPr>
                  <a:grpSpLocks noChangeAspect="1"/>
                </p:cNvGrpSpPr>
                <p:nvPr/>
              </p:nvGrpSpPr>
              <p:grpSpPr bwMode="auto">
                <a:xfrm rot="-5400000">
                  <a:off x="1613" y="1969"/>
                  <a:ext cx="235" cy="1124"/>
                  <a:chOff x="3144" y="12222"/>
                  <a:chExt cx="312" cy="1352"/>
                </a:xfrm>
              </p:grpSpPr>
              <p:sp>
                <p:nvSpPr>
                  <p:cNvPr id="101" name="Rectangle 3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144" y="12222"/>
                    <a:ext cx="312" cy="680"/>
                  </a:xfrm>
                  <a:prstGeom prst="rect">
                    <a:avLst/>
                  </a:prstGeom>
                  <a:solidFill>
                    <a:srgbClr val="EB1529"/>
                  </a:solidFill>
                  <a:ln w="9525">
                    <a:solidFill>
                      <a:srgbClr val="FFFF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102" name="Rectangle 3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144" y="12894"/>
                    <a:ext cx="312" cy="680"/>
                  </a:xfrm>
                  <a:prstGeom prst="rect">
                    <a:avLst/>
                  </a:prstGeom>
                  <a:solidFill>
                    <a:srgbClr val="333399"/>
                  </a:solidFill>
                  <a:ln w="9525">
                    <a:solidFill>
                      <a:srgbClr val="FFFF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</p:grpSp>
          </p:grpSp>
        </p:grpSp>
        <p:grpSp>
          <p:nvGrpSpPr>
            <p:cNvPr id="127" name="Skupina 126"/>
            <p:cNvGrpSpPr/>
            <p:nvPr/>
          </p:nvGrpSpPr>
          <p:grpSpPr>
            <a:xfrm>
              <a:off x="5076056" y="2564904"/>
              <a:ext cx="1224136" cy="1355958"/>
              <a:chOff x="5076056" y="2564904"/>
              <a:chExt cx="1224136" cy="1355958"/>
            </a:xfrm>
          </p:grpSpPr>
          <p:sp>
            <p:nvSpPr>
              <p:cNvPr id="128" name="BlokTextu 127"/>
              <p:cNvSpPr txBox="1"/>
              <p:nvPr/>
            </p:nvSpPr>
            <p:spPr>
              <a:xfrm>
                <a:off x="5076056" y="3212976"/>
                <a:ext cx="504056" cy="70788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rgbClr val="FFFF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sk-SK" sz="4000" dirty="0" smtClean="0">
                    <a:solidFill>
                      <a:schemeClr val="bg1"/>
                    </a:solidFill>
                  </a:rPr>
                  <a:t>N</a:t>
                </a:r>
                <a:endParaRPr lang="sk-SK" sz="4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9" name="Rovná spojnica 128"/>
              <p:cNvCxnSpPr/>
              <p:nvPr/>
            </p:nvCxnSpPr>
            <p:spPr>
              <a:xfrm flipH="1" flipV="1">
                <a:off x="6084168" y="2564904"/>
                <a:ext cx="216024" cy="144016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Rovná spojnica 129"/>
              <p:cNvCxnSpPr/>
              <p:nvPr/>
            </p:nvCxnSpPr>
            <p:spPr>
              <a:xfrm flipH="1">
                <a:off x="6156176" y="2708920"/>
                <a:ext cx="144016" cy="207640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Group 106"/>
          <p:cNvGrpSpPr>
            <a:grpSpLocks/>
          </p:cNvGrpSpPr>
          <p:nvPr/>
        </p:nvGrpSpPr>
        <p:grpSpPr bwMode="auto">
          <a:xfrm>
            <a:off x="1835696" y="-1429054"/>
            <a:ext cx="5185536" cy="0"/>
            <a:chOff x="936" y="3516"/>
            <a:chExt cx="4010" cy="0"/>
          </a:xfrm>
        </p:grpSpPr>
        <p:sp>
          <p:nvSpPr>
            <p:cNvPr id="134" name="Line 104"/>
            <p:cNvSpPr>
              <a:spLocks noChangeShapeType="1"/>
            </p:cNvSpPr>
            <p:nvPr/>
          </p:nvSpPr>
          <p:spPr bwMode="auto">
            <a:xfrm flipH="1">
              <a:off x="936" y="3516"/>
              <a:ext cx="516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35" name="Line 105"/>
            <p:cNvSpPr>
              <a:spLocks noChangeShapeType="1"/>
            </p:cNvSpPr>
            <p:nvPr/>
          </p:nvSpPr>
          <p:spPr bwMode="auto">
            <a:xfrm>
              <a:off x="4333" y="3516"/>
              <a:ext cx="613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136" name="BlokTextu 135"/>
          <p:cNvSpPr txBox="1"/>
          <p:nvPr/>
        </p:nvSpPr>
        <p:spPr>
          <a:xfrm>
            <a:off x="899592" y="1772816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chemeClr val="accent6">
                    <a:lumMod val="75000"/>
                  </a:schemeClr>
                </a:solidFill>
              </a:rPr>
              <a:t>Súhlasné póly magnetu sa odpudzujú </a:t>
            </a:r>
            <a:endParaRPr lang="sk-SK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124"/>
          <p:cNvGrpSpPr>
            <a:grpSpLocks/>
          </p:cNvGrpSpPr>
          <p:nvPr/>
        </p:nvGrpSpPr>
        <p:grpSpPr bwMode="auto">
          <a:xfrm>
            <a:off x="0" y="2636912"/>
            <a:ext cx="5816600" cy="2700338"/>
            <a:chOff x="100" y="626"/>
            <a:chExt cx="3664" cy="1701"/>
          </a:xfrm>
        </p:grpSpPr>
        <p:sp>
          <p:nvSpPr>
            <p:cNvPr id="5125" name="Oval 5"/>
            <p:cNvSpPr>
              <a:spLocks noChangeArrowheads="1"/>
            </p:cNvSpPr>
            <p:nvPr/>
          </p:nvSpPr>
          <p:spPr bwMode="auto">
            <a:xfrm>
              <a:off x="100" y="626"/>
              <a:ext cx="3664" cy="1701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26" name="Oval 6"/>
            <p:cNvSpPr>
              <a:spLocks noChangeArrowheads="1"/>
            </p:cNvSpPr>
            <p:nvPr/>
          </p:nvSpPr>
          <p:spPr bwMode="auto">
            <a:xfrm>
              <a:off x="451" y="788"/>
              <a:ext cx="2914" cy="1379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27" name="Oval 7"/>
            <p:cNvSpPr>
              <a:spLocks noChangeArrowheads="1"/>
            </p:cNvSpPr>
            <p:nvPr/>
          </p:nvSpPr>
          <p:spPr bwMode="auto">
            <a:xfrm>
              <a:off x="802" y="935"/>
              <a:ext cx="2223" cy="1085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28" name="Oval 8"/>
            <p:cNvSpPr>
              <a:spLocks noChangeArrowheads="1"/>
            </p:cNvSpPr>
            <p:nvPr/>
          </p:nvSpPr>
          <p:spPr bwMode="auto">
            <a:xfrm>
              <a:off x="1086" y="1085"/>
              <a:ext cx="1653" cy="808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1341" y="1196"/>
              <a:ext cx="1117" cy="599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1546" y="1271"/>
              <a:ext cx="782" cy="413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1680" y="1356"/>
              <a:ext cx="487" cy="265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1778" y="1407"/>
              <a:ext cx="292" cy="166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1828" y="1443"/>
              <a:ext cx="196" cy="91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2843808" y="1412776"/>
            <a:ext cx="42863" cy="41783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grpSp>
        <p:nvGrpSpPr>
          <p:cNvPr id="27" name="Group 125"/>
          <p:cNvGrpSpPr>
            <a:grpSpLocks/>
          </p:cNvGrpSpPr>
          <p:nvPr/>
        </p:nvGrpSpPr>
        <p:grpSpPr bwMode="auto">
          <a:xfrm>
            <a:off x="3327400" y="2636912"/>
            <a:ext cx="5816600" cy="2700337"/>
            <a:chOff x="2044" y="603"/>
            <a:chExt cx="3664" cy="1701"/>
          </a:xfrm>
        </p:grpSpPr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2044" y="603"/>
              <a:ext cx="3664" cy="1701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2396" y="765"/>
              <a:ext cx="2913" cy="1380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2746" y="912"/>
              <a:ext cx="2223" cy="108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3032" y="1062"/>
              <a:ext cx="1652" cy="80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3286" y="1173"/>
              <a:ext cx="1116" cy="600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3491" y="1248"/>
              <a:ext cx="781" cy="414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3624" y="1334"/>
              <a:ext cx="488" cy="265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3722" y="1385"/>
              <a:ext cx="292" cy="16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3772" y="1421"/>
              <a:ext cx="197" cy="91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120" name="Nadpis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Silové pôsobenie medzi dvoma vodičmi s prúdom</a:t>
            </a:r>
          </a:p>
        </p:txBody>
      </p:sp>
      <p:grpSp>
        <p:nvGrpSpPr>
          <p:cNvPr id="24" name="Group 4"/>
          <p:cNvGrpSpPr>
            <a:grpSpLocks/>
          </p:cNvGrpSpPr>
          <p:nvPr/>
        </p:nvGrpSpPr>
        <p:grpSpPr bwMode="auto">
          <a:xfrm>
            <a:off x="3059834" y="1556792"/>
            <a:ext cx="647701" cy="696913"/>
            <a:chOff x="2052" y="48"/>
            <a:chExt cx="408" cy="439"/>
          </a:xfrm>
          <a:solidFill>
            <a:srgbClr val="FFFF00"/>
          </a:solidFill>
        </p:grpSpPr>
        <p:sp>
          <p:nvSpPr>
            <p:cNvPr id="5122" name="Line 2"/>
            <p:cNvSpPr>
              <a:spLocks noChangeShapeType="1"/>
            </p:cNvSpPr>
            <p:nvPr/>
          </p:nvSpPr>
          <p:spPr bwMode="auto">
            <a:xfrm>
              <a:off x="2052" y="48"/>
              <a:ext cx="0" cy="285"/>
            </a:xfrm>
            <a:prstGeom prst="line">
              <a:avLst/>
            </a:prstGeom>
            <a:grpFill/>
            <a:ln w="57150">
              <a:solidFill>
                <a:schemeClr val="bg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2143" y="93"/>
              <a:ext cx="317" cy="39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sz="3500" i="1" dirty="0">
                  <a:latin typeface="Times New Roman" pitchFamily="18" charset="0"/>
                </a:rPr>
                <a:t>I</a:t>
              </a:r>
              <a:r>
                <a:rPr lang="sk-SK" sz="4000" i="1" baseline="-25000" dirty="0">
                  <a:latin typeface="Times New Roman" pitchFamily="18" charset="0"/>
                </a:rPr>
                <a:t>1</a:t>
              </a:r>
              <a:endParaRPr lang="sk-SK" sz="4000" baseline="-25000" dirty="0">
                <a:latin typeface="Times New Roman" pitchFamily="18" charset="0"/>
              </a:endParaRPr>
            </a:p>
          </p:txBody>
        </p:sp>
      </p:grpSp>
      <p:grpSp>
        <p:nvGrpSpPr>
          <p:cNvPr id="26" name="Group 19"/>
          <p:cNvGrpSpPr>
            <a:grpSpLocks/>
          </p:cNvGrpSpPr>
          <p:nvPr/>
        </p:nvGrpSpPr>
        <p:grpSpPr bwMode="auto">
          <a:xfrm>
            <a:off x="6444208" y="1628800"/>
            <a:ext cx="574676" cy="769938"/>
            <a:chOff x="4014" y="527"/>
            <a:chExt cx="362" cy="485"/>
          </a:xfrm>
          <a:solidFill>
            <a:srgbClr val="FFFF00"/>
          </a:solidFill>
        </p:grpSpPr>
        <p:sp>
          <p:nvSpPr>
            <p:cNvPr id="5137" name="Line 17"/>
            <p:cNvSpPr>
              <a:spLocks noChangeShapeType="1"/>
            </p:cNvSpPr>
            <p:nvPr/>
          </p:nvSpPr>
          <p:spPr bwMode="auto">
            <a:xfrm>
              <a:off x="4014" y="527"/>
              <a:ext cx="0" cy="285"/>
            </a:xfrm>
            <a:prstGeom prst="line">
              <a:avLst/>
            </a:prstGeom>
            <a:grpFill/>
            <a:ln w="57150">
              <a:solidFill>
                <a:schemeClr val="bg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38" name="Rectangle 18"/>
            <p:cNvSpPr>
              <a:spLocks noChangeArrowheads="1"/>
            </p:cNvSpPr>
            <p:nvPr/>
          </p:nvSpPr>
          <p:spPr bwMode="auto">
            <a:xfrm>
              <a:off x="4059" y="618"/>
              <a:ext cx="317" cy="39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sz="3500" i="1" dirty="0">
                  <a:latin typeface="Times New Roman" pitchFamily="18" charset="0"/>
                </a:rPr>
                <a:t>I</a:t>
              </a:r>
              <a:r>
                <a:rPr lang="sk-SK" sz="4000" i="1" baseline="-25000" dirty="0">
                  <a:latin typeface="Times New Roman" pitchFamily="18" charset="0"/>
                </a:rPr>
                <a:t>2</a:t>
              </a:r>
              <a:endParaRPr lang="sk-SK" sz="4000" b="1" baseline="-25000" dirty="0">
                <a:latin typeface="Times New Roman" pitchFamily="18" charset="0"/>
              </a:endParaRPr>
            </a:p>
          </p:txBody>
        </p:sp>
      </p:grpSp>
      <p:sp>
        <p:nvSpPr>
          <p:cNvPr id="5151" name="Rectangle 31"/>
          <p:cNvSpPr>
            <a:spLocks noChangeArrowheads="1"/>
          </p:cNvSpPr>
          <p:nvPr/>
        </p:nvSpPr>
        <p:spPr bwMode="auto">
          <a:xfrm>
            <a:off x="6228184" y="1340768"/>
            <a:ext cx="42862" cy="41783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21" name="AutoShape 21"/>
          <p:cNvSpPr>
            <a:spLocks noChangeArrowheads="1"/>
          </p:cNvSpPr>
          <p:nvPr/>
        </p:nvSpPr>
        <p:spPr bwMode="auto">
          <a:xfrm rot="14820000" flipH="1">
            <a:off x="4494442" y="2666107"/>
            <a:ext cx="188838" cy="425838"/>
          </a:xfrm>
          <a:prstGeom prst="triangle">
            <a:avLst>
              <a:gd name="adj" fmla="val 49995"/>
            </a:avLst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22" name="AutoShape 21"/>
          <p:cNvSpPr>
            <a:spLocks noChangeArrowheads="1"/>
          </p:cNvSpPr>
          <p:nvPr/>
        </p:nvSpPr>
        <p:spPr bwMode="auto">
          <a:xfrm rot="14820000">
            <a:off x="580754" y="2973374"/>
            <a:ext cx="198568" cy="377402"/>
          </a:xfrm>
          <a:prstGeom prst="triangle">
            <a:avLst>
              <a:gd name="adj" fmla="val 49995"/>
            </a:avLst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123" name="AutoShape 23"/>
          <p:cNvSpPr>
            <a:spLocks noChangeArrowheads="1"/>
          </p:cNvSpPr>
          <p:nvPr/>
        </p:nvSpPr>
        <p:spPr bwMode="auto">
          <a:xfrm rot="3420000">
            <a:off x="8219095" y="4849995"/>
            <a:ext cx="264116" cy="254356"/>
          </a:xfrm>
          <a:prstGeom prst="triangle">
            <a:avLst>
              <a:gd name="adj" fmla="val 4999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24" name="AutoShape 23"/>
          <p:cNvSpPr>
            <a:spLocks noChangeArrowheads="1"/>
          </p:cNvSpPr>
          <p:nvPr/>
        </p:nvSpPr>
        <p:spPr bwMode="auto">
          <a:xfrm rot="3420000" flipH="1">
            <a:off x="3624397" y="5117755"/>
            <a:ext cx="266247" cy="288859"/>
          </a:xfrm>
          <a:prstGeom prst="triangle">
            <a:avLst>
              <a:gd name="adj" fmla="val 4999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25" name="BlokTextu 124"/>
          <p:cNvSpPr txBox="1"/>
          <p:nvPr/>
        </p:nvSpPr>
        <p:spPr>
          <a:xfrm>
            <a:off x="395536" y="5373216"/>
            <a:ext cx="8748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FF0000"/>
                </a:solidFill>
              </a:rPr>
              <a:t>Orientáciu indukčných čiar nám určuje </a:t>
            </a:r>
            <a:r>
              <a:rPr lang="sk-SK" sz="2400" b="1" dirty="0" smtClean="0">
                <a:solidFill>
                  <a:srgbClr val="FFFF00"/>
                </a:solidFill>
              </a:rPr>
              <a:t>Ampérovo pravidlo pravej ruky</a:t>
            </a:r>
            <a:r>
              <a:rPr lang="sk-SK" sz="2400" dirty="0" smtClean="0">
                <a:solidFill>
                  <a:srgbClr val="FF0000"/>
                </a:solidFill>
              </a:rPr>
              <a:t>: Ak uchopíme vodič do ruky tak, že palec nám ukazuje smer prúdu, tak prsty nám určujú smer indukčných čiar. </a:t>
            </a:r>
            <a:endParaRPr lang="sk-SK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6" grpId="0" animBg="1"/>
      <p:bldP spid="5151" grpId="0" animBg="1"/>
      <p:bldP spid="121" grpId="0" animBg="1"/>
      <p:bldP spid="122" grpId="0" animBg="1"/>
      <p:bldP spid="123" grpId="0" animBg="1"/>
      <p:bldP spid="124" grpId="0" animBg="1"/>
      <p:bldP spid="1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3600" dirty="0" smtClean="0">
                <a:solidFill>
                  <a:srgbClr val="FFC000"/>
                </a:solidFill>
              </a:rPr>
              <a:t>Silové pôsobenie medzi dvoma vodičmi s prúdom</a:t>
            </a:r>
            <a:endParaRPr lang="sk-SK" sz="3600" dirty="0">
              <a:solidFill>
                <a:srgbClr val="FFC000"/>
              </a:solidFill>
            </a:endParaRP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3059834" y="1556792"/>
            <a:ext cx="647701" cy="696913"/>
            <a:chOff x="2052" y="48"/>
            <a:chExt cx="408" cy="439"/>
          </a:xfrm>
          <a:solidFill>
            <a:srgbClr val="FFFF00"/>
          </a:solidFill>
        </p:grpSpPr>
        <p:sp>
          <p:nvSpPr>
            <p:cNvPr id="23" name="Line 2"/>
            <p:cNvSpPr>
              <a:spLocks noChangeShapeType="1"/>
            </p:cNvSpPr>
            <p:nvPr/>
          </p:nvSpPr>
          <p:spPr bwMode="auto">
            <a:xfrm>
              <a:off x="2052" y="48"/>
              <a:ext cx="0" cy="285"/>
            </a:xfrm>
            <a:prstGeom prst="line">
              <a:avLst/>
            </a:prstGeom>
            <a:grpFill/>
            <a:ln w="57150">
              <a:solidFill>
                <a:schemeClr val="bg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2143" y="93"/>
              <a:ext cx="317" cy="39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sz="3500" i="1" dirty="0">
                  <a:latin typeface="Times New Roman" pitchFamily="18" charset="0"/>
                </a:rPr>
                <a:t>I</a:t>
              </a:r>
              <a:r>
                <a:rPr lang="sk-SK" sz="4000" i="1" baseline="-25000" dirty="0">
                  <a:latin typeface="Times New Roman" pitchFamily="18" charset="0"/>
                </a:rPr>
                <a:t>1</a:t>
              </a:r>
              <a:endParaRPr lang="sk-SK" sz="4000" baseline="-25000" dirty="0">
                <a:latin typeface="Times New Roman" pitchFamily="18" charset="0"/>
              </a:endParaRPr>
            </a:p>
          </p:txBody>
        </p:sp>
      </p:grpSp>
      <p:grpSp>
        <p:nvGrpSpPr>
          <p:cNvPr id="9" name="Group 19"/>
          <p:cNvGrpSpPr>
            <a:grpSpLocks/>
          </p:cNvGrpSpPr>
          <p:nvPr/>
        </p:nvGrpSpPr>
        <p:grpSpPr bwMode="auto">
          <a:xfrm>
            <a:off x="6444208" y="1628800"/>
            <a:ext cx="574676" cy="769938"/>
            <a:chOff x="4014" y="527"/>
            <a:chExt cx="362" cy="485"/>
          </a:xfrm>
          <a:solidFill>
            <a:srgbClr val="FFFF00"/>
          </a:solidFill>
        </p:grpSpPr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4014" y="527"/>
              <a:ext cx="0" cy="285"/>
            </a:xfrm>
            <a:prstGeom prst="line">
              <a:avLst/>
            </a:prstGeom>
            <a:grpFill/>
            <a:ln w="57150">
              <a:solidFill>
                <a:schemeClr val="bg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4059" y="618"/>
              <a:ext cx="317" cy="39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sz="3500" i="1" dirty="0">
                  <a:latin typeface="Times New Roman" pitchFamily="18" charset="0"/>
                </a:rPr>
                <a:t>I</a:t>
              </a:r>
              <a:r>
                <a:rPr lang="sk-SK" sz="4000" i="1" baseline="-25000" dirty="0">
                  <a:latin typeface="Times New Roman" pitchFamily="18" charset="0"/>
                </a:rPr>
                <a:t>2</a:t>
              </a:r>
              <a:endParaRPr lang="sk-SK" sz="4000" b="1" baseline="-25000" dirty="0">
                <a:latin typeface="Times New Roman" pitchFamily="18" charset="0"/>
              </a:endParaRPr>
            </a:p>
          </p:txBody>
        </p:sp>
      </p:grpSp>
      <p:sp>
        <p:nvSpPr>
          <p:cNvPr id="10" name="Rectangle 31"/>
          <p:cNvSpPr>
            <a:spLocks noChangeArrowheads="1"/>
          </p:cNvSpPr>
          <p:nvPr/>
        </p:nvSpPr>
        <p:spPr bwMode="auto">
          <a:xfrm>
            <a:off x="6228184" y="1340768"/>
            <a:ext cx="42862" cy="41783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grpSp>
        <p:nvGrpSpPr>
          <p:cNvPr id="11" name="Group 123"/>
          <p:cNvGrpSpPr>
            <a:grpSpLocks/>
          </p:cNvGrpSpPr>
          <p:nvPr/>
        </p:nvGrpSpPr>
        <p:grpSpPr bwMode="auto">
          <a:xfrm flipV="1">
            <a:off x="2915816" y="3356992"/>
            <a:ext cx="3124200" cy="74612"/>
            <a:chOff x="1956" y="1512"/>
            <a:chExt cx="1884" cy="0"/>
          </a:xfrm>
        </p:grpSpPr>
        <p:sp>
          <p:nvSpPr>
            <p:cNvPr id="19" name="Line 121"/>
            <p:cNvSpPr>
              <a:spLocks noChangeShapeType="1"/>
            </p:cNvSpPr>
            <p:nvPr/>
          </p:nvSpPr>
          <p:spPr bwMode="auto">
            <a:xfrm>
              <a:off x="1956" y="1512"/>
              <a:ext cx="835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0" name="Line 122"/>
            <p:cNvSpPr>
              <a:spLocks noChangeShapeType="1"/>
            </p:cNvSpPr>
            <p:nvPr/>
          </p:nvSpPr>
          <p:spPr bwMode="auto">
            <a:xfrm flipH="1">
              <a:off x="3005" y="1512"/>
              <a:ext cx="835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12" name="Group 304"/>
          <p:cNvGrpSpPr>
            <a:grpSpLocks/>
          </p:cNvGrpSpPr>
          <p:nvPr/>
        </p:nvGrpSpPr>
        <p:grpSpPr bwMode="auto">
          <a:xfrm>
            <a:off x="3419872" y="2348880"/>
            <a:ext cx="2417762" cy="822325"/>
            <a:chOff x="2147" y="887"/>
            <a:chExt cx="1523" cy="518"/>
          </a:xfrm>
        </p:grpSpPr>
        <p:graphicFrame>
          <p:nvGraphicFramePr>
            <p:cNvPr id="17" name="Object 153"/>
            <p:cNvGraphicFramePr>
              <a:graphicFrameLocks noChangeAspect="1"/>
            </p:cNvGraphicFramePr>
            <p:nvPr/>
          </p:nvGraphicFramePr>
          <p:xfrm>
            <a:off x="2147" y="888"/>
            <a:ext cx="600" cy="517"/>
          </p:xfrm>
          <a:graphic>
            <a:graphicData uri="http://schemas.openxmlformats.org/presentationml/2006/ole">
              <p:oleObj spid="_x0000_s2050" name="Rovnica" r:id="rId3" imgW="266400" imgH="228600" progId="Equation.3">
                <p:embed/>
              </p:oleObj>
            </a:graphicData>
          </a:graphic>
        </p:graphicFrame>
        <p:graphicFrame>
          <p:nvGraphicFramePr>
            <p:cNvPr id="18" name="Object 154"/>
            <p:cNvGraphicFramePr>
              <a:graphicFrameLocks noChangeAspect="1"/>
            </p:cNvGraphicFramePr>
            <p:nvPr/>
          </p:nvGraphicFramePr>
          <p:xfrm>
            <a:off x="3070" y="887"/>
            <a:ext cx="600" cy="517"/>
          </p:xfrm>
          <a:graphic>
            <a:graphicData uri="http://schemas.openxmlformats.org/presentationml/2006/ole">
              <p:oleObj spid="_x0000_s2051" name="Rovnice" r:id="rId4" imgW="266400" imgH="228600" progId="Equation.3">
                <p:embed/>
              </p:oleObj>
            </a:graphicData>
          </a:graphic>
        </p:graphicFrame>
      </p:grpSp>
      <p:sp>
        <p:nvSpPr>
          <p:cNvPr id="13" name="AutoShape 21"/>
          <p:cNvSpPr>
            <a:spLocks noChangeArrowheads="1"/>
          </p:cNvSpPr>
          <p:nvPr/>
        </p:nvSpPr>
        <p:spPr bwMode="auto">
          <a:xfrm rot="14820000" flipH="1">
            <a:off x="4494442" y="2666107"/>
            <a:ext cx="188838" cy="425838"/>
          </a:xfrm>
          <a:prstGeom prst="triangle">
            <a:avLst>
              <a:gd name="adj" fmla="val 49995"/>
            </a:avLst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4" name="AutoShape 21"/>
          <p:cNvSpPr>
            <a:spLocks noChangeArrowheads="1"/>
          </p:cNvSpPr>
          <p:nvPr/>
        </p:nvSpPr>
        <p:spPr bwMode="auto">
          <a:xfrm rot="14820000">
            <a:off x="580754" y="2973374"/>
            <a:ext cx="198568" cy="377402"/>
          </a:xfrm>
          <a:prstGeom prst="triangle">
            <a:avLst>
              <a:gd name="adj" fmla="val 49995"/>
            </a:avLst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 rot="3420000">
            <a:off x="8219095" y="4849995"/>
            <a:ext cx="264116" cy="254356"/>
          </a:xfrm>
          <a:prstGeom prst="triangle">
            <a:avLst>
              <a:gd name="adj" fmla="val 49995"/>
            </a:avLst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 rot="3420000" flipH="1">
            <a:off x="3624397" y="5117755"/>
            <a:ext cx="266247" cy="288859"/>
          </a:xfrm>
          <a:prstGeom prst="triangle">
            <a:avLst>
              <a:gd name="adj" fmla="val 49995"/>
            </a:avLst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grpSp>
        <p:nvGrpSpPr>
          <p:cNvPr id="25" name="Group 124"/>
          <p:cNvGrpSpPr>
            <a:grpSpLocks/>
          </p:cNvGrpSpPr>
          <p:nvPr/>
        </p:nvGrpSpPr>
        <p:grpSpPr bwMode="auto">
          <a:xfrm>
            <a:off x="0" y="2636912"/>
            <a:ext cx="5816600" cy="2700338"/>
            <a:chOff x="100" y="626"/>
            <a:chExt cx="3664" cy="1701"/>
          </a:xfrm>
        </p:grpSpPr>
        <p:sp>
          <p:nvSpPr>
            <p:cNvPr id="26" name="Oval 5"/>
            <p:cNvSpPr>
              <a:spLocks noChangeArrowheads="1"/>
            </p:cNvSpPr>
            <p:nvPr/>
          </p:nvSpPr>
          <p:spPr bwMode="auto">
            <a:xfrm>
              <a:off x="100" y="626"/>
              <a:ext cx="3664" cy="1701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7" name="Oval 6"/>
            <p:cNvSpPr>
              <a:spLocks noChangeArrowheads="1"/>
            </p:cNvSpPr>
            <p:nvPr/>
          </p:nvSpPr>
          <p:spPr bwMode="auto">
            <a:xfrm>
              <a:off x="451" y="788"/>
              <a:ext cx="2914" cy="1379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802" y="935"/>
              <a:ext cx="2223" cy="1085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1086" y="1085"/>
              <a:ext cx="1653" cy="808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1341" y="1196"/>
              <a:ext cx="1117" cy="599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1546" y="1271"/>
              <a:ext cx="782" cy="413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1680" y="1356"/>
              <a:ext cx="487" cy="265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3" name="Oval 13"/>
            <p:cNvSpPr>
              <a:spLocks noChangeArrowheads="1"/>
            </p:cNvSpPr>
            <p:nvPr/>
          </p:nvSpPr>
          <p:spPr bwMode="auto">
            <a:xfrm>
              <a:off x="1778" y="1407"/>
              <a:ext cx="292" cy="166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4" name="Oval 14"/>
            <p:cNvSpPr>
              <a:spLocks noChangeArrowheads="1"/>
            </p:cNvSpPr>
            <p:nvPr/>
          </p:nvSpPr>
          <p:spPr bwMode="auto">
            <a:xfrm>
              <a:off x="1828" y="1443"/>
              <a:ext cx="196" cy="91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5" name="Group 125"/>
          <p:cNvGrpSpPr>
            <a:grpSpLocks/>
          </p:cNvGrpSpPr>
          <p:nvPr/>
        </p:nvGrpSpPr>
        <p:grpSpPr bwMode="auto">
          <a:xfrm>
            <a:off x="3327400" y="2636912"/>
            <a:ext cx="5816600" cy="2700337"/>
            <a:chOff x="2044" y="603"/>
            <a:chExt cx="3664" cy="1701"/>
          </a:xfrm>
        </p:grpSpPr>
        <p:sp>
          <p:nvSpPr>
            <p:cNvPr id="36" name="Oval 20"/>
            <p:cNvSpPr>
              <a:spLocks noChangeArrowheads="1"/>
            </p:cNvSpPr>
            <p:nvPr/>
          </p:nvSpPr>
          <p:spPr bwMode="auto">
            <a:xfrm>
              <a:off x="2044" y="603"/>
              <a:ext cx="3664" cy="1701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7" name="Oval 21"/>
            <p:cNvSpPr>
              <a:spLocks noChangeArrowheads="1"/>
            </p:cNvSpPr>
            <p:nvPr/>
          </p:nvSpPr>
          <p:spPr bwMode="auto">
            <a:xfrm>
              <a:off x="2396" y="765"/>
              <a:ext cx="2913" cy="1380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8" name="Oval 22"/>
            <p:cNvSpPr>
              <a:spLocks noChangeArrowheads="1"/>
            </p:cNvSpPr>
            <p:nvPr/>
          </p:nvSpPr>
          <p:spPr bwMode="auto">
            <a:xfrm>
              <a:off x="2746" y="912"/>
              <a:ext cx="2223" cy="108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9" name="Oval 23"/>
            <p:cNvSpPr>
              <a:spLocks noChangeArrowheads="1"/>
            </p:cNvSpPr>
            <p:nvPr/>
          </p:nvSpPr>
          <p:spPr bwMode="auto">
            <a:xfrm>
              <a:off x="3032" y="1062"/>
              <a:ext cx="1652" cy="80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0" name="Oval 25"/>
            <p:cNvSpPr>
              <a:spLocks noChangeArrowheads="1"/>
            </p:cNvSpPr>
            <p:nvPr/>
          </p:nvSpPr>
          <p:spPr bwMode="auto">
            <a:xfrm>
              <a:off x="3286" y="1173"/>
              <a:ext cx="1116" cy="600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" name="Oval 26"/>
            <p:cNvSpPr>
              <a:spLocks noChangeArrowheads="1"/>
            </p:cNvSpPr>
            <p:nvPr/>
          </p:nvSpPr>
          <p:spPr bwMode="auto">
            <a:xfrm>
              <a:off x="3491" y="1248"/>
              <a:ext cx="781" cy="414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" name="Oval 27"/>
            <p:cNvSpPr>
              <a:spLocks noChangeArrowheads="1"/>
            </p:cNvSpPr>
            <p:nvPr/>
          </p:nvSpPr>
          <p:spPr bwMode="auto">
            <a:xfrm>
              <a:off x="3624" y="1334"/>
              <a:ext cx="488" cy="265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3" name="Oval 28"/>
            <p:cNvSpPr>
              <a:spLocks noChangeArrowheads="1"/>
            </p:cNvSpPr>
            <p:nvPr/>
          </p:nvSpPr>
          <p:spPr bwMode="auto">
            <a:xfrm>
              <a:off x="3722" y="1385"/>
              <a:ext cx="292" cy="16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4" name="Oval 29"/>
            <p:cNvSpPr>
              <a:spLocks noChangeArrowheads="1"/>
            </p:cNvSpPr>
            <p:nvPr/>
          </p:nvSpPr>
          <p:spPr bwMode="auto">
            <a:xfrm>
              <a:off x="3772" y="1421"/>
              <a:ext cx="197" cy="91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45" name="Rectangle 16"/>
          <p:cNvSpPr>
            <a:spLocks noChangeArrowheads="1"/>
          </p:cNvSpPr>
          <p:nvPr/>
        </p:nvSpPr>
        <p:spPr bwMode="auto">
          <a:xfrm>
            <a:off x="2843808" y="1412776"/>
            <a:ext cx="42863" cy="41783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46" name="BlokTextu 45"/>
          <p:cNvSpPr txBox="1"/>
          <p:nvPr/>
        </p:nvSpPr>
        <p:spPr>
          <a:xfrm>
            <a:off x="0" y="528834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FF0000"/>
                </a:solidFill>
              </a:rPr>
              <a:t>Smer sily             určíme pomocou </a:t>
            </a:r>
            <a:r>
              <a:rPr lang="sk-SK" sz="2400" b="1" dirty="0" smtClean="0">
                <a:solidFill>
                  <a:srgbClr val="FFFF00"/>
                </a:solidFill>
              </a:rPr>
              <a:t>Flemingovho pravidla ľavej ruky</a:t>
            </a:r>
            <a:r>
              <a:rPr lang="sk-SK" sz="2400" b="1" dirty="0" smtClean="0">
                <a:solidFill>
                  <a:srgbClr val="FF0000"/>
                </a:solidFill>
              </a:rPr>
              <a:t>:</a:t>
            </a:r>
            <a:r>
              <a:rPr lang="sk-SK" sz="2400" dirty="0" smtClean="0">
                <a:solidFill>
                  <a:srgbClr val="FF0000"/>
                </a:solidFill>
              </a:rPr>
              <a:t>  Ak položíme otvorenú ľavú ruku na vodič tak, že indukčné čiary vstupujú do dlane, prsty ukazujú smer prúdu, potom vyhnutý palec ukazuje smer magnetickej sily. </a:t>
            </a:r>
            <a:endParaRPr lang="sk-SK" sz="2400" dirty="0">
              <a:solidFill>
                <a:srgbClr val="FF0000"/>
              </a:solidFill>
            </a:endParaRP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1331640" y="5301208"/>
          <a:ext cx="504056" cy="444624"/>
        </p:xfrm>
        <a:graphic>
          <a:graphicData uri="http://schemas.openxmlformats.org/presentationml/2006/ole">
            <p:oleObj spid="_x0000_s2052" name="Rovnica" r:id="rId5" imgW="228600" imgH="228600" progId="Equation.3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3600" dirty="0" smtClean="0">
                <a:solidFill>
                  <a:srgbClr val="FFC000"/>
                </a:solidFill>
              </a:rPr>
              <a:t>Silové pôsobenie medzi dvoma vodičmi s prúdom</a:t>
            </a:r>
            <a:endParaRPr lang="sk-SK" sz="3600" dirty="0">
              <a:solidFill>
                <a:srgbClr val="FFC000"/>
              </a:solidFill>
            </a:endParaRPr>
          </a:p>
        </p:txBody>
      </p:sp>
      <p:grpSp>
        <p:nvGrpSpPr>
          <p:cNvPr id="2" name="Skupina 6"/>
          <p:cNvGrpSpPr/>
          <p:nvPr/>
        </p:nvGrpSpPr>
        <p:grpSpPr>
          <a:xfrm>
            <a:off x="491337" y="1340768"/>
            <a:ext cx="7986994" cy="4178300"/>
            <a:chOff x="491337" y="1340768"/>
            <a:chExt cx="7986994" cy="417830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059834" y="1556792"/>
              <a:ext cx="647701" cy="696913"/>
              <a:chOff x="2052" y="48"/>
              <a:chExt cx="408" cy="439"/>
            </a:xfrm>
            <a:solidFill>
              <a:srgbClr val="FFFF00"/>
            </a:solidFill>
          </p:grpSpPr>
          <p:sp>
            <p:nvSpPr>
              <p:cNvPr id="23" name="Line 2"/>
              <p:cNvSpPr>
                <a:spLocks noChangeShapeType="1"/>
              </p:cNvSpPr>
              <p:nvPr/>
            </p:nvSpPr>
            <p:spPr bwMode="auto">
              <a:xfrm>
                <a:off x="2052" y="48"/>
                <a:ext cx="0" cy="285"/>
              </a:xfrm>
              <a:prstGeom prst="line">
                <a:avLst/>
              </a:prstGeom>
              <a:grpFill/>
              <a:ln w="57150">
                <a:solidFill>
                  <a:schemeClr val="bg1"/>
                </a:solidFill>
                <a:round/>
                <a:headEnd type="stealth" w="med" len="lg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4" name="Rectangle 3"/>
              <p:cNvSpPr>
                <a:spLocks noChangeArrowheads="1"/>
              </p:cNvSpPr>
              <p:nvPr/>
            </p:nvSpPr>
            <p:spPr bwMode="auto">
              <a:xfrm>
                <a:off x="2143" y="93"/>
                <a:ext cx="317" cy="39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/>
                <a:r>
                  <a:rPr lang="sk-SK" sz="3500" i="1" dirty="0">
                    <a:latin typeface="Times New Roman" pitchFamily="18" charset="0"/>
                  </a:rPr>
                  <a:t>I</a:t>
                </a:r>
                <a:r>
                  <a:rPr lang="sk-SK" sz="4000" i="1" baseline="-25000" dirty="0">
                    <a:latin typeface="Times New Roman" pitchFamily="18" charset="0"/>
                  </a:rPr>
                  <a:t>1</a:t>
                </a:r>
                <a:endParaRPr lang="sk-SK" sz="4000" baseline="-250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6444208" y="1628800"/>
              <a:ext cx="574676" cy="769938"/>
              <a:chOff x="4014" y="527"/>
              <a:chExt cx="362" cy="485"/>
            </a:xfrm>
            <a:solidFill>
              <a:srgbClr val="FFFF00"/>
            </a:solidFill>
          </p:grpSpPr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>
                <a:off x="4014" y="527"/>
                <a:ext cx="0" cy="285"/>
              </a:xfrm>
              <a:prstGeom prst="line">
                <a:avLst/>
              </a:prstGeom>
              <a:grpFill/>
              <a:ln w="57150">
                <a:solidFill>
                  <a:schemeClr val="bg1"/>
                </a:solidFill>
                <a:round/>
                <a:headEnd type="stealth" w="med" len="lg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4059" y="618"/>
                <a:ext cx="317" cy="39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/>
                <a:r>
                  <a:rPr lang="sk-SK" sz="3500" i="1" dirty="0">
                    <a:latin typeface="Times New Roman" pitchFamily="18" charset="0"/>
                  </a:rPr>
                  <a:t>I</a:t>
                </a:r>
                <a:r>
                  <a:rPr lang="sk-SK" sz="4000" i="1" baseline="-25000" dirty="0">
                    <a:latin typeface="Times New Roman" pitchFamily="18" charset="0"/>
                  </a:rPr>
                  <a:t>2</a:t>
                </a:r>
                <a:endParaRPr lang="sk-SK" sz="4000" b="1" baseline="-25000" dirty="0">
                  <a:latin typeface="Times New Roman" pitchFamily="18" charset="0"/>
                </a:endParaRPr>
              </a:p>
            </p:txBody>
          </p:sp>
        </p:grpSp>
        <p:sp>
          <p:nvSpPr>
            <p:cNvPr id="10" name="Rectangle 31"/>
            <p:cNvSpPr>
              <a:spLocks noChangeArrowheads="1"/>
            </p:cNvSpPr>
            <p:nvPr/>
          </p:nvSpPr>
          <p:spPr bwMode="auto">
            <a:xfrm>
              <a:off x="6228184" y="1340768"/>
              <a:ext cx="42862" cy="41783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FFC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6" name="Group 123"/>
            <p:cNvGrpSpPr>
              <a:grpSpLocks/>
            </p:cNvGrpSpPr>
            <p:nvPr/>
          </p:nvGrpSpPr>
          <p:grpSpPr bwMode="auto">
            <a:xfrm flipV="1">
              <a:off x="2915816" y="3356992"/>
              <a:ext cx="3124200" cy="74612"/>
              <a:chOff x="1956" y="1512"/>
              <a:chExt cx="1884" cy="0"/>
            </a:xfrm>
          </p:grpSpPr>
          <p:sp>
            <p:nvSpPr>
              <p:cNvPr id="19" name="Line 121"/>
              <p:cNvSpPr>
                <a:spLocks noChangeShapeType="1"/>
              </p:cNvSpPr>
              <p:nvPr/>
            </p:nvSpPr>
            <p:spPr bwMode="auto">
              <a:xfrm>
                <a:off x="1956" y="1512"/>
                <a:ext cx="835" cy="0"/>
              </a:xfrm>
              <a:prstGeom prst="line">
                <a:avLst/>
              </a:prstGeom>
              <a:noFill/>
              <a:ln w="50800">
                <a:solidFill>
                  <a:schemeClr val="bg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" name="Line 122"/>
              <p:cNvSpPr>
                <a:spLocks noChangeShapeType="1"/>
              </p:cNvSpPr>
              <p:nvPr/>
            </p:nvSpPr>
            <p:spPr bwMode="auto">
              <a:xfrm flipH="1">
                <a:off x="3005" y="1512"/>
                <a:ext cx="835" cy="0"/>
              </a:xfrm>
              <a:prstGeom prst="line">
                <a:avLst/>
              </a:prstGeom>
              <a:noFill/>
              <a:ln w="50800">
                <a:solidFill>
                  <a:schemeClr val="bg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7" name="Group 304"/>
            <p:cNvGrpSpPr>
              <a:grpSpLocks/>
            </p:cNvGrpSpPr>
            <p:nvPr/>
          </p:nvGrpSpPr>
          <p:grpSpPr bwMode="auto">
            <a:xfrm>
              <a:off x="3419872" y="2348880"/>
              <a:ext cx="2417762" cy="822325"/>
              <a:chOff x="2147" y="887"/>
              <a:chExt cx="1523" cy="518"/>
            </a:xfrm>
          </p:grpSpPr>
          <p:graphicFrame>
            <p:nvGraphicFramePr>
              <p:cNvPr id="17" name="Object 153"/>
              <p:cNvGraphicFramePr>
                <a:graphicFrameLocks noChangeAspect="1"/>
              </p:cNvGraphicFramePr>
              <p:nvPr/>
            </p:nvGraphicFramePr>
            <p:xfrm>
              <a:off x="2147" y="888"/>
              <a:ext cx="600" cy="517"/>
            </p:xfrm>
            <a:graphic>
              <a:graphicData uri="http://schemas.openxmlformats.org/presentationml/2006/ole">
                <p:oleObj spid="_x0000_s3074" name="Rovnica" r:id="rId3" imgW="266400" imgH="228600" progId="Equation.3">
                  <p:embed/>
                </p:oleObj>
              </a:graphicData>
            </a:graphic>
          </p:graphicFrame>
          <p:graphicFrame>
            <p:nvGraphicFramePr>
              <p:cNvPr id="18" name="Object 154"/>
              <p:cNvGraphicFramePr>
                <a:graphicFrameLocks noChangeAspect="1"/>
              </p:cNvGraphicFramePr>
              <p:nvPr/>
            </p:nvGraphicFramePr>
            <p:xfrm>
              <a:off x="3070" y="887"/>
              <a:ext cx="600" cy="517"/>
            </p:xfrm>
            <a:graphic>
              <a:graphicData uri="http://schemas.openxmlformats.org/presentationml/2006/ole">
                <p:oleObj spid="_x0000_s3075" name="Rovnice" r:id="rId4" imgW="266400" imgH="228600" progId="Equation.3">
                  <p:embed/>
                </p:oleObj>
              </a:graphicData>
            </a:graphic>
          </p:graphicFrame>
        </p:grpSp>
        <p:sp>
          <p:nvSpPr>
            <p:cNvPr id="13" name="AutoShape 21"/>
            <p:cNvSpPr>
              <a:spLocks noChangeArrowheads="1"/>
            </p:cNvSpPr>
            <p:nvPr/>
          </p:nvSpPr>
          <p:spPr bwMode="auto">
            <a:xfrm rot="14820000" flipH="1">
              <a:off x="4494442" y="2666107"/>
              <a:ext cx="188838" cy="425838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4" name="AutoShape 21"/>
            <p:cNvSpPr>
              <a:spLocks noChangeArrowheads="1"/>
            </p:cNvSpPr>
            <p:nvPr/>
          </p:nvSpPr>
          <p:spPr bwMode="auto">
            <a:xfrm rot="14820000">
              <a:off x="580754" y="2973374"/>
              <a:ext cx="198568" cy="377402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5" name="AutoShape 23"/>
            <p:cNvSpPr>
              <a:spLocks noChangeArrowheads="1"/>
            </p:cNvSpPr>
            <p:nvPr/>
          </p:nvSpPr>
          <p:spPr bwMode="auto">
            <a:xfrm rot="3420000">
              <a:off x="8219095" y="4849995"/>
              <a:ext cx="264116" cy="254356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6" name="AutoShape 23"/>
            <p:cNvSpPr>
              <a:spLocks noChangeArrowheads="1"/>
            </p:cNvSpPr>
            <p:nvPr/>
          </p:nvSpPr>
          <p:spPr bwMode="auto">
            <a:xfrm rot="3420000" flipH="1">
              <a:off x="3624397" y="5117755"/>
              <a:ext cx="266247" cy="288859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8" name="Group 124"/>
          <p:cNvGrpSpPr>
            <a:grpSpLocks/>
          </p:cNvGrpSpPr>
          <p:nvPr/>
        </p:nvGrpSpPr>
        <p:grpSpPr bwMode="auto">
          <a:xfrm>
            <a:off x="0" y="2636912"/>
            <a:ext cx="5816600" cy="2700338"/>
            <a:chOff x="100" y="626"/>
            <a:chExt cx="3664" cy="1701"/>
          </a:xfrm>
        </p:grpSpPr>
        <p:sp>
          <p:nvSpPr>
            <p:cNvPr id="26" name="Oval 5"/>
            <p:cNvSpPr>
              <a:spLocks noChangeArrowheads="1"/>
            </p:cNvSpPr>
            <p:nvPr/>
          </p:nvSpPr>
          <p:spPr bwMode="auto">
            <a:xfrm>
              <a:off x="100" y="626"/>
              <a:ext cx="3664" cy="1701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7" name="Oval 6"/>
            <p:cNvSpPr>
              <a:spLocks noChangeArrowheads="1"/>
            </p:cNvSpPr>
            <p:nvPr/>
          </p:nvSpPr>
          <p:spPr bwMode="auto">
            <a:xfrm>
              <a:off x="451" y="788"/>
              <a:ext cx="2914" cy="1379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802" y="935"/>
              <a:ext cx="2223" cy="1085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1086" y="1085"/>
              <a:ext cx="1653" cy="808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1341" y="1196"/>
              <a:ext cx="1117" cy="599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1546" y="1271"/>
              <a:ext cx="782" cy="413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1680" y="1356"/>
              <a:ext cx="487" cy="265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3" name="Oval 13"/>
            <p:cNvSpPr>
              <a:spLocks noChangeArrowheads="1"/>
            </p:cNvSpPr>
            <p:nvPr/>
          </p:nvSpPr>
          <p:spPr bwMode="auto">
            <a:xfrm>
              <a:off x="1778" y="1407"/>
              <a:ext cx="292" cy="166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4" name="Oval 14"/>
            <p:cNvSpPr>
              <a:spLocks noChangeArrowheads="1"/>
            </p:cNvSpPr>
            <p:nvPr/>
          </p:nvSpPr>
          <p:spPr bwMode="auto">
            <a:xfrm>
              <a:off x="1828" y="1443"/>
              <a:ext cx="196" cy="91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9" name="Group 125"/>
          <p:cNvGrpSpPr>
            <a:grpSpLocks/>
          </p:cNvGrpSpPr>
          <p:nvPr/>
        </p:nvGrpSpPr>
        <p:grpSpPr bwMode="auto">
          <a:xfrm>
            <a:off x="3327400" y="2636912"/>
            <a:ext cx="5816600" cy="2700337"/>
            <a:chOff x="2044" y="603"/>
            <a:chExt cx="3664" cy="1701"/>
          </a:xfrm>
        </p:grpSpPr>
        <p:sp>
          <p:nvSpPr>
            <p:cNvPr id="36" name="Oval 20"/>
            <p:cNvSpPr>
              <a:spLocks noChangeArrowheads="1"/>
            </p:cNvSpPr>
            <p:nvPr/>
          </p:nvSpPr>
          <p:spPr bwMode="auto">
            <a:xfrm>
              <a:off x="2044" y="603"/>
              <a:ext cx="3664" cy="1701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7" name="Oval 21"/>
            <p:cNvSpPr>
              <a:spLocks noChangeArrowheads="1"/>
            </p:cNvSpPr>
            <p:nvPr/>
          </p:nvSpPr>
          <p:spPr bwMode="auto">
            <a:xfrm>
              <a:off x="2396" y="765"/>
              <a:ext cx="2913" cy="1380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8" name="Oval 22"/>
            <p:cNvSpPr>
              <a:spLocks noChangeArrowheads="1"/>
            </p:cNvSpPr>
            <p:nvPr/>
          </p:nvSpPr>
          <p:spPr bwMode="auto">
            <a:xfrm>
              <a:off x="2746" y="912"/>
              <a:ext cx="2223" cy="108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9" name="Oval 23"/>
            <p:cNvSpPr>
              <a:spLocks noChangeArrowheads="1"/>
            </p:cNvSpPr>
            <p:nvPr/>
          </p:nvSpPr>
          <p:spPr bwMode="auto">
            <a:xfrm>
              <a:off x="3032" y="1062"/>
              <a:ext cx="1652" cy="80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0" name="Oval 25"/>
            <p:cNvSpPr>
              <a:spLocks noChangeArrowheads="1"/>
            </p:cNvSpPr>
            <p:nvPr/>
          </p:nvSpPr>
          <p:spPr bwMode="auto">
            <a:xfrm>
              <a:off x="3286" y="1173"/>
              <a:ext cx="1116" cy="600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" name="Oval 26"/>
            <p:cNvSpPr>
              <a:spLocks noChangeArrowheads="1"/>
            </p:cNvSpPr>
            <p:nvPr/>
          </p:nvSpPr>
          <p:spPr bwMode="auto">
            <a:xfrm>
              <a:off x="3491" y="1248"/>
              <a:ext cx="781" cy="414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" name="Oval 27"/>
            <p:cNvSpPr>
              <a:spLocks noChangeArrowheads="1"/>
            </p:cNvSpPr>
            <p:nvPr/>
          </p:nvSpPr>
          <p:spPr bwMode="auto">
            <a:xfrm>
              <a:off x="3624" y="1334"/>
              <a:ext cx="488" cy="265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3" name="Oval 28"/>
            <p:cNvSpPr>
              <a:spLocks noChangeArrowheads="1"/>
            </p:cNvSpPr>
            <p:nvPr/>
          </p:nvSpPr>
          <p:spPr bwMode="auto">
            <a:xfrm>
              <a:off x="3722" y="1385"/>
              <a:ext cx="292" cy="16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4" name="Oval 29"/>
            <p:cNvSpPr>
              <a:spLocks noChangeArrowheads="1"/>
            </p:cNvSpPr>
            <p:nvPr/>
          </p:nvSpPr>
          <p:spPr bwMode="auto">
            <a:xfrm>
              <a:off x="3772" y="1421"/>
              <a:ext cx="197" cy="91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45" name="Rectangle 16"/>
          <p:cNvSpPr>
            <a:spLocks noChangeArrowheads="1"/>
          </p:cNvSpPr>
          <p:nvPr/>
        </p:nvSpPr>
        <p:spPr bwMode="auto">
          <a:xfrm>
            <a:off x="2843808" y="1412776"/>
            <a:ext cx="42863" cy="41783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47" name="BlokTextu 46"/>
          <p:cNvSpPr txBox="1"/>
          <p:nvPr/>
        </p:nvSpPr>
        <p:spPr>
          <a:xfrm>
            <a:off x="251520" y="5733256"/>
            <a:ext cx="8568952" cy="107721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dirty="0" smtClean="0">
                <a:solidFill>
                  <a:schemeClr val="bg1"/>
                </a:solidFill>
              </a:rPr>
              <a:t>Ak</a:t>
            </a:r>
            <a:r>
              <a:rPr lang="sk-SK" sz="3200" dirty="0" smtClean="0"/>
              <a:t> </a:t>
            </a:r>
            <a:r>
              <a:rPr lang="sk-SK" sz="3200" b="1" dirty="0" smtClean="0">
                <a:solidFill>
                  <a:srgbClr val="FF0000"/>
                </a:solidFill>
              </a:rPr>
              <a:t>prúd</a:t>
            </a:r>
            <a:r>
              <a:rPr lang="sk-SK" sz="3200" dirty="0" smtClean="0"/>
              <a:t> </a:t>
            </a:r>
            <a:r>
              <a:rPr lang="sk-SK" sz="3200" dirty="0" smtClean="0">
                <a:solidFill>
                  <a:schemeClr val="bg1"/>
                </a:solidFill>
              </a:rPr>
              <a:t>prechádza dvomi rovnobežnými vodičmi  </a:t>
            </a:r>
            <a:r>
              <a:rPr lang="sk-SK" sz="3200" b="1" dirty="0" smtClean="0">
                <a:solidFill>
                  <a:srgbClr val="FF0000"/>
                </a:solidFill>
              </a:rPr>
              <a:t>súhlasným smerom</a:t>
            </a:r>
            <a:r>
              <a:rPr lang="sk-SK" sz="3200" dirty="0" smtClean="0"/>
              <a:t>, </a:t>
            </a:r>
            <a:r>
              <a:rPr lang="sk-SK" sz="3200" b="1" dirty="0" smtClean="0">
                <a:solidFill>
                  <a:srgbClr val="FFC000"/>
                </a:solidFill>
              </a:rPr>
              <a:t>navzájom sa priťahujú </a:t>
            </a:r>
            <a:r>
              <a:rPr lang="sk-SK" sz="3200" dirty="0" smtClean="0"/>
              <a:t>.</a:t>
            </a:r>
            <a:endParaRPr lang="sk-SK" sz="32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0" y="2636912"/>
            <a:ext cx="5816600" cy="2700338"/>
            <a:chOff x="100" y="626"/>
            <a:chExt cx="3664" cy="1701"/>
          </a:xfrm>
        </p:grpSpPr>
        <p:sp>
          <p:nvSpPr>
            <p:cNvPr id="5125" name="Oval 5"/>
            <p:cNvSpPr>
              <a:spLocks noChangeArrowheads="1"/>
            </p:cNvSpPr>
            <p:nvPr/>
          </p:nvSpPr>
          <p:spPr bwMode="auto">
            <a:xfrm>
              <a:off x="100" y="626"/>
              <a:ext cx="3664" cy="1701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26" name="Oval 6"/>
            <p:cNvSpPr>
              <a:spLocks noChangeArrowheads="1"/>
            </p:cNvSpPr>
            <p:nvPr/>
          </p:nvSpPr>
          <p:spPr bwMode="auto">
            <a:xfrm>
              <a:off x="451" y="788"/>
              <a:ext cx="2914" cy="1379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27" name="Oval 7"/>
            <p:cNvSpPr>
              <a:spLocks noChangeArrowheads="1"/>
            </p:cNvSpPr>
            <p:nvPr/>
          </p:nvSpPr>
          <p:spPr bwMode="auto">
            <a:xfrm>
              <a:off x="802" y="935"/>
              <a:ext cx="2223" cy="1085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28" name="Oval 8"/>
            <p:cNvSpPr>
              <a:spLocks noChangeArrowheads="1"/>
            </p:cNvSpPr>
            <p:nvPr/>
          </p:nvSpPr>
          <p:spPr bwMode="auto">
            <a:xfrm>
              <a:off x="1086" y="1085"/>
              <a:ext cx="1653" cy="808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1341" y="1196"/>
              <a:ext cx="1117" cy="599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1546" y="1271"/>
              <a:ext cx="782" cy="413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1680" y="1356"/>
              <a:ext cx="487" cy="265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1778" y="1407"/>
              <a:ext cx="292" cy="166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1828" y="1443"/>
              <a:ext cx="196" cy="91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2843808" y="1412776"/>
            <a:ext cx="42863" cy="41783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grpSp>
        <p:nvGrpSpPr>
          <p:cNvPr id="3" name="Group 125"/>
          <p:cNvGrpSpPr>
            <a:grpSpLocks/>
          </p:cNvGrpSpPr>
          <p:nvPr/>
        </p:nvGrpSpPr>
        <p:grpSpPr bwMode="auto">
          <a:xfrm>
            <a:off x="3327400" y="2636912"/>
            <a:ext cx="5816600" cy="2700337"/>
            <a:chOff x="2044" y="603"/>
            <a:chExt cx="3664" cy="1701"/>
          </a:xfrm>
        </p:grpSpPr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2044" y="603"/>
              <a:ext cx="3664" cy="1701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2396" y="765"/>
              <a:ext cx="2913" cy="1380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2746" y="912"/>
              <a:ext cx="2223" cy="108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3032" y="1062"/>
              <a:ext cx="1652" cy="80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3286" y="1173"/>
              <a:ext cx="1116" cy="600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3491" y="1248"/>
              <a:ext cx="781" cy="414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3624" y="1334"/>
              <a:ext cx="488" cy="265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3722" y="1385"/>
              <a:ext cx="292" cy="16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3772" y="1421"/>
              <a:ext cx="197" cy="91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120" name="Nadpis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Silové pôsobenie medzi dvoma vodičmi s prúdom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059834" y="1556792"/>
            <a:ext cx="647701" cy="696913"/>
            <a:chOff x="2052" y="48"/>
            <a:chExt cx="408" cy="439"/>
          </a:xfrm>
          <a:solidFill>
            <a:srgbClr val="FFFF00"/>
          </a:solidFill>
        </p:grpSpPr>
        <p:sp>
          <p:nvSpPr>
            <p:cNvPr id="5122" name="Line 2"/>
            <p:cNvSpPr>
              <a:spLocks noChangeShapeType="1"/>
            </p:cNvSpPr>
            <p:nvPr/>
          </p:nvSpPr>
          <p:spPr bwMode="auto">
            <a:xfrm>
              <a:off x="2052" y="48"/>
              <a:ext cx="0" cy="285"/>
            </a:xfrm>
            <a:prstGeom prst="line">
              <a:avLst/>
            </a:prstGeom>
            <a:grpFill/>
            <a:ln w="57150">
              <a:solidFill>
                <a:schemeClr val="bg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2143" y="93"/>
              <a:ext cx="317" cy="39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sz="3500" i="1" dirty="0">
                  <a:latin typeface="Times New Roman" pitchFamily="18" charset="0"/>
                </a:rPr>
                <a:t>I</a:t>
              </a:r>
              <a:r>
                <a:rPr lang="sk-SK" sz="4000" i="1" baseline="-25000" dirty="0">
                  <a:latin typeface="Times New Roman" pitchFamily="18" charset="0"/>
                </a:rPr>
                <a:t>1</a:t>
              </a:r>
              <a:endParaRPr lang="sk-SK" sz="4000" baseline="-25000" dirty="0">
                <a:latin typeface="Times New Roman" pitchFamily="18" charset="0"/>
              </a:endParaRP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6444207" y="1700237"/>
            <a:ext cx="647701" cy="625475"/>
            <a:chOff x="4014" y="572"/>
            <a:chExt cx="408" cy="394"/>
          </a:xfrm>
          <a:solidFill>
            <a:srgbClr val="FFFF00"/>
          </a:solidFill>
        </p:grpSpPr>
        <p:sp>
          <p:nvSpPr>
            <p:cNvPr id="5137" name="Line 17"/>
            <p:cNvSpPr>
              <a:spLocks noChangeShapeType="1"/>
            </p:cNvSpPr>
            <p:nvPr/>
          </p:nvSpPr>
          <p:spPr bwMode="auto">
            <a:xfrm flipV="1">
              <a:off x="4014" y="572"/>
              <a:ext cx="0" cy="318"/>
            </a:xfrm>
            <a:prstGeom prst="line">
              <a:avLst/>
            </a:prstGeom>
            <a:grpFill/>
            <a:ln w="57150">
              <a:solidFill>
                <a:schemeClr val="bg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38" name="Rectangle 18"/>
            <p:cNvSpPr>
              <a:spLocks noChangeArrowheads="1"/>
            </p:cNvSpPr>
            <p:nvPr/>
          </p:nvSpPr>
          <p:spPr bwMode="auto">
            <a:xfrm>
              <a:off x="4105" y="572"/>
              <a:ext cx="317" cy="39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sz="3500" i="1" dirty="0">
                  <a:latin typeface="Times New Roman" pitchFamily="18" charset="0"/>
                </a:rPr>
                <a:t>I</a:t>
              </a:r>
              <a:r>
                <a:rPr lang="sk-SK" sz="4000" i="1" baseline="-25000" dirty="0">
                  <a:latin typeface="Times New Roman" pitchFamily="18" charset="0"/>
                </a:rPr>
                <a:t>2</a:t>
              </a:r>
              <a:endParaRPr lang="sk-SK" sz="4000" b="1" baseline="-25000" dirty="0">
                <a:latin typeface="Times New Roman" pitchFamily="18" charset="0"/>
              </a:endParaRPr>
            </a:p>
          </p:txBody>
        </p:sp>
      </p:grpSp>
      <p:sp>
        <p:nvSpPr>
          <p:cNvPr id="5151" name="Rectangle 31"/>
          <p:cNvSpPr>
            <a:spLocks noChangeArrowheads="1"/>
          </p:cNvSpPr>
          <p:nvPr/>
        </p:nvSpPr>
        <p:spPr bwMode="auto">
          <a:xfrm>
            <a:off x="6228184" y="1340768"/>
            <a:ext cx="42862" cy="41783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21" name="AutoShape 21"/>
          <p:cNvSpPr>
            <a:spLocks noChangeArrowheads="1"/>
          </p:cNvSpPr>
          <p:nvPr/>
        </p:nvSpPr>
        <p:spPr bwMode="auto">
          <a:xfrm rot="14820000" flipH="1" flipV="1">
            <a:off x="4880576" y="2508560"/>
            <a:ext cx="278889" cy="472727"/>
          </a:xfrm>
          <a:prstGeom prst="triangle">
            <a:avLst>
              <a:gd name="adj" fmla="val 49995"/>
            </a:avLst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22" name="AutoShape 21"/>
          <p:cNvSpPr>
            <a:spLocks noChangeArrowheads="1"/>
          </p:cNvSpPr>
          <p:nvPr/>
        </p:nvSpPr>
        <p:spPr bwMode="auto">
          <a:xfrm rot="14820000">
            <a:off x="580754" y="2973374"/>
            <a:ext cx="198568" cy="377402"/>
          </a:xfrm>
          <a:prstGeom prst="triangle">
            <a:avLst>
              <a:gd name="adj" fmla="val 49995"/>
            </a:avLst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23" name="AutoShape 23"/>
          <p:cNvSpPr>
            <a:spLocks noChangeArrowheads="1"/>
          </p:cNvSpPr>
          <p:nvPr/>
        </p:nvSpPr>
        <p:spPr bwMode="auto">
          <a:xfrm rot="3420000" flipV="1">
            <a:off x="7952541" y="4919588"/>
            <a:ext cx="295702" cy="323128"/>
          </a:xfrm>
          <a:prstGeom prst="triangle">
            <a:avLst>
              <a:gd name="adj" fmla="val 49995"/>
            </a:avLst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24" name="AutoShape 23"/>
          <p:cNvSpPr>
            <a:spLocks noChangeArrowheads="1"/>
          </p:cNvSpPr>
          <p:nvPr/>
        </p:nvSpPr>
        <p:spPr bwMode="auto">
          <a:xfrm rot="3420000" flipH="1">
            <a:off x="3624397" y="5117755"/>
            <a:ext cx="266247" cy="288859"/>
          </a:xfrm>
          <a:prstGeom prst="triangle">
            <a:avLst>
              <a:gd name="adj" fmla="val 49995"/>
            </a:avLst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6" grpId="0" animBg="1"/>
      <p:bldP spid="5151" grpId="0" animBg="1"/>
      <p:bldP spid="121" grpId="0" animBg="1"/>
      <p:bldP spid="122" grpId="0" animBg="1"/>
      <p:bldP spid="123" grpId="0" animBg="1"/>
      <p:bldP spid="1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0" y="2636912"/>
            <a:ext cx="5816600" cy="2700338"/>
            <a:chOff x="100" y="626"/>
            <a:chExt cx="3664" cy="1701"/>
          </a:xfrm>
        </p:grpSpPr>
        <p:sp>
          <p:nvSpPr>
            <p:cNvPr id="5125" name="Oval 5"/>
            <p:cNvSpPr>
              <a:spLocks noChangeArrowheads="1"/>
            </p:cNvSpPr>
            <p:nvPr/>
          </p:nvSpPr>
          <p:spPr bwMode="auto">
            <a:xfrm>
              <a:off x="100" y="626"/>
              <a:ext cx="3664" cy="1701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26" name="Oval 6"/>
            <p:cNvSpPr>
              <a:spLocks noChangeArrowheads="1"/>
            </p:cNvSpPr>
            <p:nvPr/>
          </p:nvSpPr>
          <p:spPr bwMode="auto">
            <a:xfrm>
              <a:off x="451" y="788"/>
              <a:ext cx="2914" cy="1379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27" name="Oval 7"/>
            <p:cNvSpPr>
              <a:spLocks noChangeArrowheads="1"/>
            </p:cNvSpPr>
            <p:nvPr/>
          </p:nvSpPr>
          <p:spPr bwMode="auto">
            <a:xfrm>
              <a:off x="802" y="935"/>
              <a:ext cx="2223" cy="1085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28" name="Oval 8"/>
            <p:cNvSpPr>
              <a:spLocks noChangeArrowheads="1"/>
            </p:cNvSpPr>
            <p:nvPr/>
          </p:nvSpPr>
          <p:spPr bwMode="auto">
            <a:xfrm>
              <a:off x="1086" y="1085"/>
              <a:ext cx="1653" cy="808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1341" y="1196"/>
              <a:ext cx="1117" cy="599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1546" y="1271"/>
              <a:ext cx="782" cy="413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1680" y="1356"/>
              <a:ext cx="487" cy="265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1778" y="1407"/>
              <a:ext cx="292" cy="166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1828" y="1443"/>
              <a:ext cx="196" cy="91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2843808" y="1412776"/>
            <a:ext cx="42863" cy="41783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grpSp>
        <p:nvGrpSpPr>
          <p:cNvPr id="3" name="Group 125"/>
          <p:cNvGrpSpPr>
            <a:grpSpLocks/>
          </p:cNvGrpSpPr>
          <p:nvPr/>
        </p:nvGrpSpPr>
        <p:grpSpPr bwMode="auto">
          <a:xfrm>
            <a:off x="3327400" y="2636912"/>
            <a:ext cx="5816600" cy="2700337"/>
            <a:chOff x="2044" y="603"/>
            <a:chExt cx="3664" cy="1701"/>
          </a:xfrm>
        </p:grpSpPr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2044" y="603"/>
              <a:ext cx="3664" cy="1701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2396" y="765"/>
              <a:ext cx="2913" cy="1380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2746" y="912"/>
              <a:ext cx="2223" cy="108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3032" y="1062"/>
              <a:ext cx="1652" cy="80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3286" y="1173"/>
              <a:ext cx="1116" cy="600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3491" y="1248"/>
              <a:ext cx="781" cy="414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3624" y="1334"/>
              <a:ext cx="488" cy="265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3722" y="1385"/>
              <a:ext cx="292" cy="16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3772" y="1421"/>
              <a:ext cx="197" cy="91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120" name="Nadpis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Silové pôsobenie medzi dvoma vodičmi s prúdom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059834" y="1556792"/>
            <a:ext cx="647701" cy="696913"/>
            <a:chOff x="2052" y="48"/>
            <a:chExt cx="408" cy="439"/>
          </a:xfrm>
          <a:solidFill>
            <a:srgbClr val="FFFF00"/>
          </a:solidFill>
        </p:grpSpPr>
        <p:sp>
          <p:nvSpPr>
            <p:cNvPr id="5122" name="Line 2"/>
            <p:cNvSpPr>
              <a:spLocks noChangeShapeType="1"/>
            </p:cNvSpPr>
            <p:nvPr/>
          </p:nvSpPr>
          <p:spPr bwMode="auto">
            <a:xfrm>
              <a:off x="2052" y="48"/>
              <a:ext cx="0" cy="285"/>
            </a:xfrm>
            <a:prstGeom prst="line">
              <a:avLst/>
            </a:prstGeom>
            <a:grpFill/>
            <a:ln w="57150">
              <a:solidFill>
                <a:schemeClr val="bg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2143" y="93"/>
              <a:ext cx="317" cy="39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sz="3500" i="1" dirty="0">
                  <a:latin typeface="Times New Roman" pitchFamily="18" charset="0"/>
                </a:rPr>
                <a:t>I</a:t>
              </a:r>
              <a:r>
                <a:rPr lang="sk-SK" sz="4000" i="1" baseline="-25000" dirty="0">
                  <a:latin typeface="Times New Roman" pitchFamily="18" charset="0"/>
                </a:rPr>
                <a:t>1</a:t>
              </a:r>
              <a:endParaRPr lang="sk-SK" sz="4000" baseline="-25000" dirty="0">
                <a:latin typeface="Times New Roman" pitchFamily="18" charset="0"/>
              </a:endParaRP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6444210" y="1700237"/>
            <a:ext cx="719139" cy="625475"/>
            <a:chOff x="4014" y="572"/>
            <a:chExt cx="453" cy="394"/>
          </a:xfrm>
          <a:solidFill>
            <a:srgbClr val="FFFF00"/>
          </a:solidFill>
        </p:grpSpPr>
        <p:sp>
          <p:nvSpPr>
            <p:cNvPr id="5137" name="Line 17"/>
            <p:cNvSpPr>
              <a:spLocks noChangeShapeType="1"/>
            </p:cNvSpPr>
            <p:nvPr/>
          </p:nvSpPr>
          <p:spPr bwMode="auto">
            <a:xfrm flipV="1">
              <a:off x="4014" y="572"/>
              <a:ext cx="0" cy="318"/>
            </a:xfrm>
            <a:prstGeom prst="line">
              <a:avLst/>
            </a:prstGeom>
            <a:grpFill/>
            <a:ln w="57150">
              <a:solidFill>
                <a:schemeClr val="bg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38" name="Rectangle 18"/>
            <p:cNvSpPr>
              <a:spLocks noChangeArrowheads="1"/>
            </p:cNvSpPr>
            <p:nvPr/>
          </p:nvSpPr>
          <p:spPr bwMode="auto">
            <a:xfrm>
              <a:off x="4150" y="572"/>
              <a:ext cx="317" cy="39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sz="3500" i="1" dirty="0">
                  <a:latin typeface="Times New Roman" pitchFamily="18" charset="0"/>
                </a:rPr>
                <a:t>I</a:t>
              </a:r>
              <a:r>
                <a:rPr lang="sk-SK" sz="4000" i="1" baseline="-25000" dirty="0">
                  <a:latin typeface="Times New Roman" pitchFamily="18" charset="0"/>
                </a:rPr>
                <a:t>2</a:t>
              </a:r>
              <a:endParaRPr lang="sk-SK" sz="4000" b="1" baseline="-25000" dirty="0">
                <a:latin typeface="Times New Roman" pitchFamily="18" charset="0"/>
              </a:endParaRPr>
            </a:p>
          </p:txBody>
        </p:sp>
      </p:grpSp>
      <p:sp>
        <p:nvSpPr>
          <p:cNvPr id="5151" name="Rectangle 31"/>
          <p:cNvSpPr>
            <a:spLocks noChangeArrowheads="1"/>
          </p:cNvSpPr>
          <p:nvPr/>
        </p:nvSpPr>
        <p:spPr bwMode="auto">
          <a:xfrm>
            <a:off x="6228184" y="1340768"/>
            <a:ext cx="42862" cy="41783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21" name="AutoShape 21"/>
          <p:cNvSpPr>
            <a:spLocks noChangeArrowheads="1"/>
          </p:cNvSpPr>
          <p:nvPr/>
        </p:nvSpPr>
        <p:spPr bwMode="auto">
          <a:xfrm rot="14820000" flipH="1" flipV="1">
            <a:off x="4880576" y="2508560"/>
            <a:ext cx="278889" cy="472727"/>
          </a:xfrm>
          <a:prstGeom prst="triangle">
            <a:avLst>
              <a:gd name="adj" fmla="val 49995"/>
            </a:avLst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22" name="AutoShape 21"/>
          <p:cNvSpPr>
            <a:spLocks noChangeArrowheads="1"/>
          </p:cNvSpPr>
          <p:nvPr/>
        </p:nvSpPr>
        <p:spPr bwMode="auto">
          <a:xfrm rot="14820000">
            <a:off x="580754" y="2973374"/>
            <a:ext cx="198568" cy="377402"/>
          </a:xfrm>
          <a:prstGeom prst="triangle">
            <a:avLst>
              <a:gd name="adj" fmla="val 49995"/>
            </a:avLst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23" name="AutoShape 23"/>
          <p:cNvSpPr>
            <a:spLocks noChangeArrowheads="1"/>
          </p:cNvSpPr>
          <p:nvPr/>
        </p:nvSpPr>
        <p:spPr bwMode="auto">
          <a:xfrm rot="3420000" flipV="1">
            <a:off x="7952541" y="4919588"/>
            <a:ext cx="295702" cy="323128"/>
          </a:xfrm>
          <a:prstGeom prst="triangle">
            <a:avLst>
              <a:gd name="adj" fmla="val 49995"/>
            </a:avLst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24" name="AutoShape 23"/>
          <p:cNvSpPr>
            <a:spLocks noChangeArrowheads="1"/>
          </p:cNvSpPr>
          <p:nvPr/>
        </p:nvSpPr>
        <p:spPr bwMode="auto">
          <a:xfrm rot="3420000" flipH="1">
            <a:off x="3624397" y="5117755"/>
            <a:ext cx="266247" cy="288859"/>
          </a:xfrm>
          <a:prstGeom prst="triangle">
            <a:avLst>
              <a:gd name="adj" fmla="val 49995"/>
            </a:avLst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36" name="Object 153"/>
          <p:cNvGraphicFramePr>
            <a:graphicFrameLocks noChangeAspect="1"/>
          </p:cNvGraphicFramePr>
          <p:nvPr/>
        </p:nvGraphicFramePr>
        <p:xfrm>
          <a:off x="1691680" y="2492896"/>
          <a:ext cx="952500" cy="820738"/>
        </p:xfrm>
        <a:graphic>
          <a:graphicData uri="http://schemas.openxmlformats.org/presentationml/2006/ole">
            <p:oleObj spid="_x0000_s5122" name="Rovnica" r:id="rId3" imgW="266400" imgH="228600" progId="Equation.3">
              <p:embed/>
            </p:oleObj>
          </a:graphicData>
        </a:graphic>
      </p:graphicFrame>
      <p:graphicFrame>
        <p:nvGraphicFramePr>
          <p:cNvPr id="37" name="Object 154"/>
          <p:cNvGraphicFramePr>
            <a:graphicFrameLocks noChangeAspect="1"/>
          </p:cNvGraphicFramePr>
          <p:nvPr/>
        </p:nvGraphicFramePr>
        <p:xfrm>
          <a:off x="6444208" y="2492896"/>
          <a:ext cx="952500" cy="820738"/>
        </p:xfrm>
        <a:graphic>
          <a:graphicData uri="http://schemas.openxmlformats.org/presentationml/2006/ole">
            <p:oleObj spid="_x0000_s5123" name="Rovnice" r:id="rId4" imgW="266400" imgH="228600" progId="Equation.3">
              <p:embed/>
            </p:oleObj>
          </a:graphicData>
        </a:graphic>
      </p:graphicFrame>
      <p:sp>
        <p:nvSpPr>
          <p:cNvPr id="38" name="Line 122"/>
          <p:cNvSpPr>
            <a:spLocks noChangeShapeType="1"/>
          </p:cNvSpPr>
          <p:nvPr/>
        </p:nvSpPr>
        <p:spPr bwMode="auto">
          <a:xfrm flipH="1" flipV="1">
            <a:off x="1475656" y="3861048"/>
            <a:ext cx="1384664" cy="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39" name="Line 122"/>
          <p:cNvSpPr>
            <a:spLocks noChangeShapeType="1"/>
          </p:cNvSpPr>
          <p:nvPr/>
        </p:nvSpPr>
        <p:spPr bwMode="auto">
          <a:xfrm flipV="1">
            <a:off x="6228184" y="3789040"/>
            <a:ext cx="1772344" cy="2604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0" y="2636912"/>
            <a:ext cx="5816600" cy="2700338"/>
            <a:chOff x="100" y="626"/>
            <a:chExt cx="3664" cy="1701"/>
          </a:xfrm>
        </p:grpSpPr>
        <p:sp>
          <p:nvSpPr>
            <p:cNvPr id="5125" name="Oval 5"/>
            <p:cNvSpPr>
              <a:spLocks noChangeArrowheads="1"/>
            </p:cNvSpPr>
            <p:nvPr/>
          </p:nvSpPr>
          <p:spPr bwMode="auto">
            <a:xfrm>
              <a:off x="100" y="626"/>
              <a:ext cx="3664" cy="1701"/>
            </a:xfrm>
            <a:prstGeom prst="ellipse">
              <a:avLst/>
            </a:prstGeom>
            <a:noFill/>
            <a:ln w="12700">
              <a:solidFill>
                <a:srgbClr val="00B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26" name="Oval 6"/>
            <p:cNvSpPr>
              <a:spLocks noChangeArrowheads="1"/>
            </p:cNvSpPr>
            <p:nvPr/>
          </p:nvSpPr>
          <p:spPr bwMode="auto">
            <a:xfrm>
              <a:off x="451" y="788"/>
              <a:ext cx="2914" cy="1379"/>
            </a:xfrm>
            <a:prstGeom prst="ellipse">
              <a:avLst/>
            </a:prstGeom>
            <a:noFill/>
            <a:ln w="12700">
              <a:solidFill>
                <a:srgbClr val="00B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27" name="Oval 7"/>
            <p:cNvSpPr>
              <a:spLocks noChangeArrowheads="1"/>
            </p:cNvSpPr>
            <p:nvPr/>
          </p:nvSpPr>
          <p:spPr bwMode="auto">
            <a:xfrm>
              <a:off x="802" y="935"/>
              <a:ext cx="2223" cy="1085"/>
            </a:xfrm>
            <a:prstGeom prst="ellipse">
              <a:avLst/>
            </a:prstGeom>
            <a:noFill/>
            <a:ln w="12700">
              <a:solidFill>
                <a:srgbClr val="00B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28" name="Oval 8"/>
            <p:cNvSpPr>
              <a:spLocks noChangeArrowheads="1"/>
            </p:cNvSpPr>
            <p:nvPr/>
          </p:nvSpPr>
          <p:spPr bwMode="auto">
            <a:xfrm>
              <a:off x="1086" y="1085"/>
              <a:ext cx="1653" cy="808"/>
            </a:xfrm>
            <a:prstGeom prst="ellipse">
              <a:avLst/>
            </a:prstGeom>
            <a:noFill/>
            <a:ln w="12700">
              <a:solidFill>
                <a:srgbClr val="00B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1341" y="1196"/>
              <a:ext cx="1117" cy="599"/>
            </a:xfrm>
            <a:prstGeom prst="ellipse">
              <a:avLst/>
            </a:prstGeom>
            <a:noFill/>
            <a:ln w="12700">
              <a:solidFill>
                <a:srgbClr val="00B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1546" y="1271"/>
              <a:ext cx="782" cy="413"/>
            </a:xfrm>
            <a:prstGeom prst="ellipse">
              <a:avLst/>
            </a:prstGeom>
            <a:noFill/>
            <a:ln w="12700">
              <a:solidFill>
                <a:srgbClr val="00B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1680" y="1356"/>
              <a:ext cx="487" cy="265"/>
            </a:xfrm>
            <a:prstGeom prst="ellipse">
              <a:avLst/>
            </a:prstGeom>
            <a:noFill/>
            <a:ln w="12700">
              <a:solidFill>
                <a:srgbClr val="00B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1778" y="1407"/>
              <a:ext cx="292" cy="166"/>
            </a:xfrm>
            <a:prstGeom prst="ellipse">
              <a:avLst/>
            </a:prstGeom>
            <a:noFill/>
            <a:ln w="12700">
              <a:solidFill>
                <a:srgbClr val="00B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1828" y="1443"/>
              <a:ext cx="196" cy="91"/>
            </a:xfrm>
            <a:prstGeom prst="ellipse">
              <a:avLst/>
            </a:prstGeom>
            <a:noFill/>
            <a:ln w="12700">
              <a:solidFill>
                <a:srgbClr val="00B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2843808" y="1412776"/>
            <a:ext cx="42863" cy="41783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grpSp>
        <p:nvGrpSpPr>
          <p:cNvPr id="3" name="Group 125"/>
          <p:cNvGrpSpPr>
            <a:grpSpLocks/>
          </p:cNvGrpSpPr>
          <p:nvPr/>
        </p:nvGrpSpPr>
        <p:grpSpPr bwMode="auto">
          <a:xfrm>
            <a:off x="3327400" y="2636912"/>
            <a:ext cx="5816600" cy="2700337"/>
            <a:chOff x="2044" y="603"/>
            <a:chExt cx="3664" cy="1701"/>
          </a:xfrm>
        </p:grpSpPr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2044" y="603"/>
              <a:ext cx="3664" cy="1701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2396" y="765"/>
              <a:ext cx="2913" cy="1380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2746" y="912"/>
              <a:ext cx="2223" cy="108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3032" y="1062"/>
              <a:ext cx="1652" cy="80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3286" y="1173"/>
              <a:ext cx="1116" cy="600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3491" y="1248"/>
              <a:ext cx="781" cy="414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3624" y="1334"/>
              <a:ext cx="488" cy="265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3722" y="1385"/>
              <a:ext cx="292" cy="16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3772" y="1421"/>
              <a:ext cx="197" cy="91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120" name="Nadpis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Silové pôsobenie medzi dvoma vodičmi s prúdom</a:t>
            </a:r>
          </a:p>
        </p:txBody>
      </p:sp>
      <p:grpSp>
        <p:nvGrpSpPr>
          <p:cNvPr id="4" name="Skupina 125"/>
          <p:cNvGrpSpPr/>
          <p:nvPr/>
        </p:nvGrpSpPr>
        <p:grpSpPr>
          <a:xfrm>
            <a:off x="491337" y="1340768"/>
            <a:ext cx="7770619" cy="4178300"/>
            <a:chOff x="491337" y="1340768"/>
            <a:chExt cx="7770619" cy="4178300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3059834" y="1556792"/>
              <a:ext cx="647701" cy="696913"/>
              <a:chOff x="2052" y="48"/>
              <a:chExt cx="408" cy="439"/>
            </a:xfrm>
            <a:solidFill>
              <a:srgbClr val="FFFF00"/>
            </a:solidFill>
          </p:grpSpPr>
          <p:sp>
            <p:nvSpPr>
              <p:cNvPr id="5122" name="Line 2"/>
              <p:cNvSpPr>
                <a:spLocks noChangeShapeType="1"/>
              </p:cNvSpPr>
              <p:nvPr/>
            </p:nvSpPr>
            <p:spPr bwMode="auto">
              <a:xfrm>
                <a:off x="2052" y="48"/>
                <a:ext cx="0" cy="285"/>
              </a:xfrm>
              <a:prstGeom prst="line">
                <a:avLst/>
              </a:prstGeom>
              <a:grpFill/>
              <a:ln w="57150">
                <a:solidFill>
                  <a:schemeClr val="bg1"/>
                </a:solidFill>
                <a:round/>
                <a:headEnd type="stealth" w="med" len="lg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123" name="Rectangle 3"/>
              <p:cNvSpPr>
                <a:spLocks noChangeArrowheads="1"/>
              </p:cNvSpPr>
              <p:nvPr/>
            </p:nvSpPr>
            <p:spPr bwMode="auto">
              <a:xfrm>
                <a:off x="2143" y="93"/>
                <a:ext cx="317" cy="39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/>
                <a:r>
                  <a:rPr lang="sk-SK" sz="3500" i="1" dirty="0">
                    <a:latin typeface="Times New Roman" pitchFamily="18" charset="0"/>
                  </a:rPr>
                  <a:t>I</a:t>
                </a:r>
                <a:r>
                  <a:rPr lang="sk-SK" sz="4000" i="1" baseline="-25000" dirty="0">
                    <a:latin typeface="Times New Roman" pitchFamily="18" charset="0"/>
                  </a:rPr>
                  <a:t>1</a:t>
                </a:r>
                <a:endParaRPr lang="sk-SK" sz="4000" baseline="-250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6444210" y="1700237"/>
              <a:ext cx="719139" cy="625475"/>
              <a:chOff x="4014" y="572"/>
              <a:chExt cx="453" cy="394"/>
            </a:xfrm>
            <a:solidFill>
              <a:srgbClr val="FFFF00"/>
            </a:solidFill>
          </p:grpSpPr>
          <p:sp>
            <p:nvSpPr>
              <p:cNvPr id="5137" name="Line 17"/>
              <p:cNvSpPr>
                <a:spLocks noChangeShapeType="1"/>
              </p:cNvSpPr>
              <p:nvPr/>
            </p:nvSpPr>
            <p:spPr bwMode="auto">
              <a:xfrm flipV="1">
                <a:off x="4014" y="572"/>
                <a:ext cx="0" cy="318"/>
              </a:xfrm>
              <a:prstGeom prst="line">
                <a:avLst/>
              </a:prstGeom>
              <a:grpFill/>
              <a:ln w="57150">
                <a:solidFill>
                  <a:schemeClr val="bg1"/>
                </a:solidFill>
                <a:round/>
                <a:headEnd type="stealth" w="med" len="lg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138" name="Rectangle 18"/>
              <p:cNvSpPr>
                <a:spLocks noChangeArrowheads="1"/>
              </p:cNvSpPr>
              <p:nvPr/>
            </p:nvSpPr>
            <p:spPr bwMode="auto">
              <a:xfrm>
                <a:off x="4150" y="572"/>
                <a:ext cx="317" cy="39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/>
                <a:r>
                  <a:rPr lang="sk-SK" sz="3500" i="1" dirty="0">
                    <a:latin typeface="Times New Roman" pitchFamily="18" charset="0"/>
                  </a:rPr>
                  <a:t>I</a:t>
                </a:r>
                <a:r>
                  <a:rPr lang="sk-SK" sz="4000" i="1" baseline="-25000" dirty="0">
                    <a:latin typeface="Times New Roman" pitchFamily="18" charset="0"/>
                  </a:rPr>
                  <a:t>2</a:t>
                </a:r>
                <a:endParaRPr lang="sk-SK" sz="4000" b="1" baseline="-25000" dirty="0">
                  <a:latin typeface="Times New Roman" pitchFamily="18" charset="0"/>
                </a:endParaRPr>
              </a:p>
            </p:txBody>
          </p:sp>
        </p:grpSp>
        <p:sp>
          <p:nvSpPr>
            <p:cNvPr id="5151" name="Rectangle 31"/>
            <p:cNvSpPr>
              <a:spLocks noChangeArrowheads="1"/>
            </p:cNvSpPr>
            <p:nvPr/>
          </p:nvSpPr>
          <p:spPr bwMode="auto">
            <a:xfrm>
              <a:off x="6228184" y="1340768"/>
              <a:ext cx="42862" cy="41783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FFC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21" name="AutoShape 21"/>
            <p:cNvSpPr>
              <a:spLocks noChangeArrowheads="1"/>
            </p:cNvSpPr>
            <p:nvPr/>
          </p:nvSpPr>
          <p:spPr bwMode="auto">
            <a:xfrm rot="14820000" flipH="1" flipV="1">
              <a:off x="4880576" y="2508560"/>
              <a:ext cx="278889" cy="472727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22" name="AutoShape 21"/>
            <p:cNvSpPr>
              <a:spLocks noChangeArrowheads="1"/>
            </p:cNvSpPr>
            <p:nvPr/>
          </p:nvSpPr>
          <p:spPr bwMode="auto">
            <a:xfrm rot="14820000">
              <a:off x="580754" y="2973374"/>
              <a:ext cx="198568" cy="377402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23" name="AutoShape 23"/>
            <p:cNvSpPr>
              <a:spLocks noChangeArrowheads="1"/>
            </p:cNvSpPr>
            <p:nvPr/>
          </p:nvSpPr>
          <p:spPr bwMode="auto">
            <a:xfrm rot="3420000" flipV="1">
              <a:off x="7952541" y="4919588"/>
              <a:ext cx="295702" cy="323128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24" name="AutoShape 23"/>
            <p:cNvSpPr>
              <a:spLocks noChangeArrowheads="1"/>
            </p:cNvSpPr>
            <p:nvPr/>
          </p:nvSpPr>
          <p:spPr bwMode="auto">
            <a:xfrm rot="3420000" flipH="1">
              <a:off x="3624397" y="5117755"/>
              <a:ext cx="266247" cy="288859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aphicFrame>
        <p:nvGraphicFramePr>
          <p:cNvPr id="36" name="Object 153"/>
          <p:cNvGraphicFramePr>
            <a:graphicFrameLocks noChangeAspect="1"/>
          </p:cNvGraphicFramePr>
          <p:nvPr/>
        </p:nvGraphicFramePr>
        <p:xfrm>
          <a:off x="1691680" y="2492896"/>
          <a:ext cx="952500" cy="820738"/>
        </p:xfrm>
        <a:graphic>
          <a:graphicData uri="http://schemas.openxmlformats.org/presentationml/2006/ole">
            <p:oleObj spid="_x0000_s6146" name="Rovnica" r:id="rId3" imgW="266400" imgH="228600" progId="Equation.3">
              <p:embed/>
            </p:oleObj>
          </a:graphicData>
        </a:graphic>
      </p:graphicFrame>
      <p:graphicFrame>
        <p:nvGraphicFramePr>
          <p:cNvPr id="37" name="Object 154"/>
          <p:cNvGraphicFramePr>
            <a:graphicFrameLocks noChangeAspect="1"/>
          </p:cNvGraphicFramePr>
          <p:nvPr/>
        </p:nvGraphicFramePr>
        <p:xfrm>
          <a:off x="6444208" y="2492896"/>
          <a:ext cx="952500" cy="820738"/>
        </p:xfrm>
        <a:graphic>
          <a:graphicData uri="http://schemas.openxmlformats.org/presentationml/2006/ole">
            <p:oleObj spid="_x0000_s6147" name="Rovnice" r:id="rId4" imgW="266400" imgH="228600" progId="Equation.3">
              <p:embed/>
            </p:oleObj>
          </a:graphicData>
        </a:graphic>
      </p:graphicFrame>
      <p:sp>
        <p:nvSpPr>
          <p:cNvPr id="38" name="Line 122"/>
          <p:cNvSpPr>
            <a:spLocks noChangeShapeType="1"/>
          </p:cNvSpPr>
          <p:nvPr/>
        </p:nvSpPr>
        <p:spPr bwMode="auto">
          <a:xfrm flipH="1" flipV="1">
            <a:off x="1475656" y="3861048"/>
            <a:ext cx="1384664" cy="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39" name="Line 122"/>
          <p:cNvSpPr>
            <a:spLocks noChangeShapeType="1"/>
          </p:cNvSpPr>
          <p:nvPr/>
        </p:nvSpPr>
        <p:spPr bwMode="auto">
          <a:xfrm flipV="1">
            <a:off x="6228184" y="3789040"/>
            <a:ext cx="1772344" cy="2604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40" name="BlokTextu 39"/>
          <p:cNvSpPr txBox="1"/>
          <p:nvPr/>
        </p:nvSpPr>
        <p:spPr>
          <a:xfrm>
            <a:off x="251520" y="5805264"/>
            <a:ext cx="8892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>
                <a:solidFill>
                  <a:schemeClr val="bg1"/>
                </a:solidFill>
              </a:rPr>
              <a:t>Ak</a:t>
            </a:r>
            <a:r>
              <a:rPr lang="sk-SK" sz="3200" dirty="0" smtClean="0"/>
              <a:t> </a:t>
            </a:r>
            <a:r>
              <a:rPr lang="sk-SK" sz="3200" b="1" dirty="0" smtClean="0">
                <a:solidFill>
                  <a:srgbClr val="FF0000"/>
                </a:solidFill>
              </a:rPr>
              <a:t>prúdy</a:t>
            </a:r>
            <a:r>
              <a:rPr lang="sk-SK" sz="3200" dirty="0" smtClean="0"/>
              <a:t> </a:t>
            </a:r>
            <a:r>
              <a:rPr lang="sk-SK" sz="3200" dirty="0" smtClean="0">
                <a:solidFill>
                  <a:schemeClr val="bg1"/>
                </a:solidFill>
              </a:rPr>
              <a:t>prechádzajú dvomi rovnobežnými vodičmi</a:t>
            </a:r>
            <a:r>
              <a:rPr lang="sk-SK" sz="3200" dirty="0" smtClean="0"/>
              <a:t> </a:t>
            </a:r>
            <a:r>
              <a:rPr lang="sk-SK" sz="3200" b="1" dirty="0" smtClean="0">
                <a:solidFill>
                  <a:srgbClr val="FF0000"/>
                </a:solidFill>
              </a:rPr>
              <a:t>nesúhlasným smerom</a:t>
            </a:r>
            <a:r>
              <a:rPr lang="sk-SK" sz="3200" dirty="0" smtClean="0"/>
              <a:t>, </a:t>
            </a:r>
            <a:r>
              <a:rPr lang="sk-SK" sz="3200" b="1" dirty="0" smtClean="0">
                <a:solidFill>
                  <a:srgbClr val="FFC000"/>
                </a:solidFill>
              </a:rPr>
              <a:t>navzájom sa odpudzujú. </a:t>
            </a:r>
            <a:endParaRPr lang="sk-SK" sz="32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theme/theme1.xml><?xml version="1.0" encoding="utf-8"?>
<a:theme xmlns:a="http://schemas.openxmlformats.org/drawingml/2006/main" name="Motív Office">
  <a:themeElements>
    <a:clrScheme name="Cestovani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</TotalTime>
  <Words>281</Words>
  <Application>Microsoft Office PowerPoint</Application>
  <PresentationFormat>Prezentácia na obrazovke (4:3)</PresentationFormat>
  <Paragraphs>49</Paragraphs>
  <Slides>12</Slides>
  <Notes>0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4" baseType="lpstr">
      <vt:lpstr>Motív Office</vt:lpstr>
      <vt:lpstr>Microsoft Equation 3.0</vt:lpstr>
      <vt:lpstr>Silové pôsobenie medzi dvoma vodičmi s prúdom</vt:lpstr>
      <vt:lpstr>Silové pôsobenie medzi dvoma vodičmi s prúdom</vt:lpstr>
      <vt:lpstr>Silové pôsobenie medzi dvoma vodičmi s prúdom</vt:lpstr>
      <vt:lpstr>Snímka 4</vt:lpstr>
      <vt:lpstr>Silové pôsobenie medzi dvoma vodičmi s prúdom</vt:lpstr>
      <vt:lpstr>Silové pôsobenie medzi dvoma vodičmi s prúdom</vt:lpstr>
      <vt:lpstr>Snímka 7</vt:lpstr>
      <vt:lpstr>Snímka 8</vt:lpstr>
      <vt:lpstr>Snímka 9</vt:lpstr>
      <vt:lpstr>Silové pôsobenie medzi dvoma vodičmi s prúdom</vt:lpstr>
      <vt:lpstr>Snímka 11</vt:lpstr>
      <vt:lpstr>Snímka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Silové pôsobenie medzi dvoma vodičmi s prúdom</dc:title>
  <dc:creator>Windows User</dc:creator>
  <cp:lastModifiedBy>Windows User</cp:lastModifiedBy>
  <cp:revision>14</cp:revision>
  <dcterms:created xsi:type="dcterms:W3CDTF">2014-11-09T14:10:33Z</dcterms:created>
  <dcterms:modified xsi:type="dcterms:W3CDTF">2014-11-10T20:56:44Z</dcterms:modified>
</cp:coreProperties>
</file>