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1" r:id="rId4"/>
    <p:sldId id="264" r:id="rId5"/>
    <p:sldId id="263" r:id="rId6"/>
    <p:sldId id="257" r:id="rId7"/>
    <p:sldId id="259" r:id="rId8"/>
    <p:sldId id="258" r:id="rId9"/>
    <p:sldId id="267" r:id="rId10"/>
    <p:sldId id="262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9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CCC-BA2D-4055-87C9-078477723F5C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2E3-1B50-4F80-B82E-CDA4D445D9A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CCC-BA2D-4055-87C9-078477723F5C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2E3-1B50-4F80-B82E-CDA4D445D9A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CCC-BA2D-4055-87C9-078477723F5C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2E3-1B50-4F80-B82E-CDA4D445D9A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CCC-BA2D-4055-87C9-078477723F5C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2E3-1B50-4F80-B82E-CDA4D445D9A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CCC-BA2D-4055-87C9-078477723F5C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2E3-1B50-4F80-B82E-CDA4D445D9A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CCC-BA2D-4055-87C9-078477723F5C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2E3-1B50-4F80-B82E-CDA4D445D9A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CCC-BA2D-4055-87C9-078477723F5C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2E3-1B50-4F80-B82E-CDA4D445D9A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CCC-BA2D-4055-87C9-078477723F5C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2E3-1B50-4F80-B82E-CDA4D445D9A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CCC-BA2D-4055-87C9-078477723F5C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2E3-1B50-4F80-B82E-CDA4D445D9A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CCC-BA2D-4055-87C9-078477723F5C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2E3-1B50-4F80-B82E-CDA4D445D9A1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4CCC-BA2D-4055-87C9-078477723F5C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C2E3-1B50-4F80-B82E-CDA4D445D9A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3554CCC-BA2D-4055-87C9-078477723F5C}" type="datetimeFigureOut">
              <a:rPr lang="sk-SK" smtClean="0"/>
              <a:pPr/>
              <a:t>2. 10. 2022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41CC2E3-1B50-4F80-B82E-CDA4D445D9A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sk/url?sa=i&amp;rct=j&amp;q=&amp;esrc=s&amp;source=images&amp;cd=&amp;cad=rja&amp;uact=8&amp;docid=OT3FwPhP4i3nnM&amp;tbnid=vatbWshaGpM1OM:&amp;ved=0CAUQjRw&amp;url=http://viscojis.cz/teens/index.php?option=com_content&amp;view=article&amp;id=179:166&amp;catid=58&amp;Itemid=108&amp;ei=R1dZU7OUAoiptAaM5oC4BA&amp;bvm=bv.65397613,d.bGQ&amp;psig=AFQjCNEKMcbfAHpp_w7arlna1_Xl0kobwQ&amp;ust=139845024867836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AdEwA7ibhIM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horedieta.sk/index.php/vyziva-chore-dieta/vyziva-poruchy-vyzivy/energeticke-napoje-a-deti" TargetMode="External"/><Relationship Id="rId3" Type="http://schemas.openxmlformats.org/officeDocument/2006/relationships/hyperlink" Target="http://www.svssr.sk/dokumenty/zakladne_info/Energeticke_napoje.pdf" TargetMode="External"/><Relationship Id="rId7" Type="http://schemas.openxmlformats.org/officeDocument/2006/relationships/hyperlink" Target="http://tn.nova.cz/zpravy/na-vasi-strane/fakta-o-energetickych-napojich-davejte-si-pozor-jsou-nezdrave-a-zivotu-nebezpecne.html" TargetMode="External"/><Relationship Id="rId2" Type="http://schemas.openxmlformats.org/officeDocument/2006/relationships/hyperlink" Target="http://primar.sme.sk/c/3937847/su-energeticke-napoje-nezdrave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k.wikipedia.org/wiki/Energetick%C3%BD_n%C3%A1poj" TargetMode="External"/><Relationship Id="rId5" Type="http://schemas.openxmlformats.org/officeDocument/2006/relationships/hyperlink" Target="http://plnielanu.zoznam.sk/c/2442/energeticke-napoje-co-v-nich-najdete-a-kedy-vam-mozu-ublizit" TargetMode="External"/><Relationship Id="rId4" Type="http://schemas.openxmlformats.org/officeDocument/2006/relationships/hyperlink" Target="http://www.info.sk/sprava/16570/energeticke-napoje-vas-mozu-zabi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google.sk/url?sa=i&amp;rct=j&amp;q=&amp;esrc=s&amp;source=images&amp;cd=&amp;cad=rja&amp;uact=8&amp;docid=VLagwiIKMyPkXM&amp;tbnid=M2R4uPZ1NL6IFM:&amp;ved=0CAUQjRw&amp;url=http://plnielanu.zoznam.sk/c/1755/pravda-o-energetickych-napojoch-ako-vplyvaju-na-nase-telo---a-funguju-vobec&amp;ei=EVlZU9qkHIfFtAbK04CoBA&amp;psig=AFQjCNF5J4IRh7jDY7lu7HGKQhdgGP7VuQ&amp;ust=1398450755948801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google.sk/url?sa=i&amp;rct=j&amp;q=&amp;esrc=s&amp;source=images&amp;cd=&amp;cad=rja&amp;uact=8&amp;docid=VLagwiIKMyPkXM&amp;tbnid=M2R4uPZ1NL6IFM:&amp;ved=0CAUQjRw&amp;url=http://plnielanu.zoznam.sk/c/635/energeticke-drinky-koniec-unavy-alebo-vasho-zdravia&amp;ei=AllZU-OjNsKKtAaAs4DYBQ&amp;psig=AFQjCNF5J4IRh7jDY7lu7HGKQhdgGP7VuQ&amp;ust=139845075594880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www.google.sk/url?sa=i&amp;rct=j&amp;q=&amp;esrc=s&amp;source=images&amp;cd=&amp;cad=rja&amp;uact=8&amp;docid=KSA-TLZdYIbAtM&amp;tbnid=7Pulvh1fY9w2xM:&amp;ved=0CAUQjRw&amp;url=http://ona.idnes.cz/arytmie-c5a-/nemoci.aspx?c=A080415_164257_nemoci_bad&amp;ei=S1BZU9euAcmTtQa62IDIBA&amp;bvm=bv.65397613,d.bGQ&amp;psig=AFQjCNGTUXbgCN0arnCNjph0QkqvBoLu9Q&amp;ust=1398448535779383" TargetMode="External"/><Relationship Id="rId7" Type="http://schemas.openxmlformats.org/officeDocument/2006/relationships/hyperlink" Target="http://www.google.sk/url?sa=i&amp;rct=j&amp;q=&amp;esrc=s&amp;source=images&amp;cd=&amp;cad=rja&amp;uact=8&amp;docid=l0zouqouXqaKfM&amp;tbnid=tVKySi3YZi1N7M:&amp;ved=0CAUQjRw&amp;url=http://casprezeny.azet.sk/clanok/92311/ticha-hrozba-srdcova-arytmia-neboli.html&amp;ei=6FNZU7vQLcOytAa95oHQBA&amp;psig=AFQjCNG6fA9YVTYNwj31vlqCwhxIZPswCg&amp;ust=1398449406004110" TargetMode="External"/><Relationship Id="rId2" Type="http://schemas.openxmlformats.org/officeDocument/2006/relationships/hyperlink" Target="http://www.google.sk/url?sa=i&amp;rct=j&amp;q=&amp;esrc=s&amp;source=images&amp;cd=&amp;cad=rja&amp;uact=8&amp;docid=KSA-TLZdYIbAtM&amp;tbnid=7Pulvh1fY9w2xM:&amp;ved=0CAUQjRw&amp;url=http://ona.idnes.cz/arytmie-c5a-/nemoci.aspx?c=A080415_164257_nemoci_bad&amp;ei=MVBZU9KqL4iGtAbW9oD4BA&amp;bvm=bv.65397613,d.bGQ&amp;psig=AFQjCNGTUXbgCN0arnCNjph0QkqvBoLu9Q&amp;ust=1398448535779383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hyperlink" Target="http://www.google.sk/url?sa=i&amp;rct=j&amp;q=&amp;esrc=s&amp;source=images&amp;cd=&amp;cad=rja&amp;uact=8&amp;docid=x3GGhibRRx4hOM&amp;tbnid=iRQ71Y2tmxSleM:&amp;ved=0CAUQjRw&amp;url=http://sk.medlicker.com/34-fibrilacia-srdca-priciny-prejavy-a-liecba/&amp;ei=nVBZU83yFojVsga5pYD4Aw&amp;bvm=bv.65397613,d.bGQ&amp;psig=AFQjCNHYwAlzAUcFSqSmkVxkMFb5gGc86A&amp;ust=1398448657570658" TargetMode="Externa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hyperlink" Target="http://www.google.sk/url?sa=i&amp;rct=j&amp;q=&amp;esrc=s&amp;source=images&amp;cd=&amp;cad=rja&amp;uact=8&amp;docid=XcMzYk_potGCmM&amp;tbnid=AVRatnvC-QDYIM:&amp;ved=0CAUQjRw&amp;url=http://mediceye.blogspot.com/2013/04/sport-v-detskom-veku-ano-ale.html&amp;ei=QlFZU_yvFoaItQbi2YCQBA&amp;bvm=bv.65397613,d.bGQ&amp;psig=AFQjCNH9GFt4qmKKBmh11T5JKclZxi_D5w&amp;ust=1398448779180211" TargetMode="External"/><Relationship Id="rId4" Type="http://schemas.openxmlformats.org/officeDocument/2006/relationships/hyperlink" Target="http://www.google.sk/url?sa=i&amp;rct=j&amp;q=&amp;esrc=s&amp;source=images&amp;cd=&amp;cad=rja&amp;uact=8&amp;docid=XcMzYk_potGCmM&amp;tbnid=AVRatnvC-QDYIM:&amp;ved=0CAUQjRw&amp;url=http://www.supermamicka.sk/deti-a-sport/&amp;ei=K1FZU_K8PIrQtQbmh4CQBA&amp;bvm=bv.65397613,d.bGQ&amp;psig=AFQjCNH9GFt4qmKKBmh11T5JKclZxi_D5w&amp;ust=139844877918021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3.jpeg"/><Relationship Id="rId2" Type="http://schemas.openxmlformats.org/officeDocument/2006/relationships/hyperlink" Target="http://www.google.sk/url?sa=i&amp;rct=j&amp;q=&amp;esrc=s&amp;source=images&amp;cd=&amp;cad=rja&amp;uact=8&amp;docid=CC-s1ynAvZUxrM&amp;tbnid=rs1zQCp_pYVTdM:&amp;ved=0CAUQjRw&amp;url=http://deti-ako.sk/obezita-u-deti/&amp;ei=ulFZU--iEYW0tAaMqoHoBQ&amp;bvm=bv.65397613,d.bGQ&amp;psig=AFQjCNFWSFBbWkMu-sTogZbqyiNU2Vts2w&amp;ust=1398448903765893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sk/url?sa=i&amp;rct=j&amp;q=&amp;esrc=s&amp;source=images&amp;cd=&amp;cad=rja&amp;uact=8&amp;docid=dhctOtYyP_ez6M&amp;tbnid=5xpTO29YTgaUfM:&amp;ved=0CAUQjRw&amp;url=http://www.primarnykontakt.sk/spravy/festivalom-diabetu-chcu-upozornit-na-zavaznost-cukrovky/&amp;ei=W1JZU6qFOYaYtAa994DYBQ&amp;bvm=bv.65397613,d.bGQ&amp;psig=AFQjCNH-CoZ3rfWHNqcRdMCXVpjYmsGpmg&amp;ust=1398449104605126" TargetMode="External"/><Relationship Id="rId5" Type="http://schemas.openxmlformats.org/officeDocument/2006/relationships/image" Target="../media/image12.jpeg"/><Relationship Id="rId4" Type="http://schemas.openxmlformats.org/officeDocument/2006/relationships/hyperlink" Target="http://www.google.sk/url?sa=i&amp;rct=j&amp;q=&amp;esrc=s&amp;source=images&amp;cd=&amp;cad=rja&amp;uact=8&amp;docid=BNvKZXvP6lBeIM&amp;tbnid=F5C2z1wT6BAUXM:&amp;ved=0CAUQjRw&amp;url=http://www.dentalnahygiena.eu/category/bolesti-hlavy-clanky/&amp;ei=GVJZU8W7BMOGtAaImYHABA&amp;v6u=https://s-v6exp1-ds.metric.gstatic.com/gen_204?ip=178.253.161.179&amp;ts=1398362622637810&amp;auth=kw2tnxqvuongimr2af5waouqhbsjoc5b&amp;rndm=0.8862539166903176&amp;v6s=2&amp;v6t=28091&amp;bvm=bv.65397613,d.bGQ&amp;psig=AFQjCNEd8q6axobP7yQwbmoHy-cumvgQbw&amp;ust=139844902268555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google.sk/url?sa=i&amp;rct=j&amp;q=&amp;esrc=s&amp;source=images&amp;cd=&amp;cad=rja&amp;uact=8&amp;docid=IQtRnoTCsDZFYM&amp;tbnid=8wODqiVC10eDrM:&amp;ved=0CAUQjRw&amp;url=http://najmama.aktuality.sk/clanok/234395/odstrante-zubny-kamen-moze-viest-k-paradentoze/&amp;ei=GVNZU_CvM8nbsgbz2ICwBA&amp;psig=AFQjCNEd8q6axobP7yQwbmoHy-cumvgQbw&amp;ust=1398449022685553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hyperlink" Target="http://www.google.sk/url?sa=i&amp;rct=j&amp;q=&amp;esrc=s&amp;source=images&amp;cd=&amp;cad=rja&amp;uact=8&amp;docid=l0zouqouXqaKfM&amp;tbnid=tVKySi3YZi1N7M:&amp;ved=0CAUQjRw&amp;url=http://www.ruvztv.sk/index_next_svetovy_den_zdravia.html&amp;ei=nFNZU4OJJcXYsgaPv4CgBQ&amp;psig=AFQjCNG6fA9YVTYNwj31vlqCwhxIZPswCg&amp;ust=139844940600411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8.jpeg"/><Relationship Id="rId7" Type="http://schemas.openxmlformats.org/officeDocument/2006/relationships/hyperlink" Target="http://www.google.sk/url?sa=i&amp;rct=j&amp;q=&amp;esrc=s&amp;source=images&amp;cd=&amp;cad=rja&amp;uact=8&amp;docid=fxrLzhi61cZ4qM&amp;tbnid=BxG2FO5LsR7vUM:&amp;ved=0CAUQjRw&amp;url=http://1ms.net/juice-fruits-235871.html&amp;ei=AlhZU-GHAs_Zsgbv_4HYBA&amp;psig=AFQjCNG5WJbydrP5ojMbN-rBEiKxirajBg&amp;ust=1398450504666014" TargetMode="External"/><Relationship Id="rId2" Type="http://schemas.openxmlformats.org/officeDocument/2006/relationships/hyperlink" Target="http://www.google.sk/url?sa=i&amp;rct=j&amp;q=&amp;esrc=s&amp;source=images&amp;cd=&amp;cad=rja&amp;uact=8&amp;docid=jxQfOUkbs0ZrcM&amp;tbnid=51gC3SbUnZtfyM:&amp;ved=0CAUQjRw&amp;url=http://krasna.nova.cz/clanek/tvujsvet/pozor-energy-drinky-mohou-skryvat-smrt.html&amp;ei=4VZZU6rIAYTetAb9-IGABQ&amp;bvm=bv.65397613,d.bGQ&amp;psig=AFQjCNEKMcbfAHpp_w7arlna1_Xl0kobwQ&amp;ust=139845024867836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sk/url?sa=i&amp;rct=j&amp;q=&amp;esrc=s&amp;source=images&amp;cd=&amp;cad=rja&amp;uact=8&amp;docid=fxrLzhi61cZ4qM&amp;tbnid=BxG2FO5LsR7vUM:&amp;ved=0CAUQjRw&amp;url=http://www.dixo.cz/zdrave-napoje/&amp;ei=4VdZU-3ACorbtAba4IDgAw&amp;psig=AFQjCNG5WJbydrP5ojMbN-rBEiKxirajBg&amp;ust=1398450504666014" TargetMode="External"/><Relationship Id="rId11" Type="http://schemas.openxmlformats.org/officeDocument/2006/relationships/image" Target="../media/image21.jpeg"/><Relationship Id="rId5" Type="http://schemas.openxmlformats.org/officeDocument/2006/relationships/image" Target="../media/image19.jpeg"/><Relationship Id="rId10" Type="http://schemas.openxmlformats.org/officeDocument/2006/relationships/hyperlink" Target="http://www.google.sk/url?sa=i&amp;rct=j&amp;q=&amp;esrc=s&amp;source=images&amp;cd=&amp;cad=rja&amp;uact=8&amp;docid=dg8jJQ-kLih1pM&amp;tbnid=7ieTy4kLjit7zM:&amp;ved=0CAUQjRw&amp;url=http://www.info.sk/sprava/10982/potraviny-ktore-vam-v-horucavach-udrzia-chladnu-hlavu/&amp;ei=ZlhZU5_AH8eztAa-14HwDQ&amp;psig=AFQjCNHwuhxeQ5R0KOqZu_OI1k9OCjr3aQ&amp;ust=1398450614978961" TargetMode="External"/><Relationship Id="rId4" Type="http://schemas.openxmlformats.org/officeDocument/2006/relationships/hyperlink" Target="http://www.google.sk/url?sa=i&amp;rct=j&amp;q=&amp;esrc=s&amp;source=images&amp;cd=&amp;cad=rja&amp;uact=8&amp;docid=SvMdkKcgFHPlMM&amp;tbnid=-BzM0Bvd70jBWM:&amp;ved=0CAUQjRw&amp;url=http://energy-drinks.cz/text-tn-cz-energeticke-napoje-7-duvodu-proc-si-na-ne-davat-pozor/&amp;ei=BFdZU9zuNYqRtQbUlIGoAw&amp;bvm=bv.65397613,d.bGQ&amp;psig=AFQjCNEKMcbfAHpp_w7arlna1_Xl0kobwQ&amp;ust=1398450248678360" TargetMode="External"/><Relationship Id="rId9" Type="http://schemas.openxmlformats.org/officeDocument/2006/relationships/hyperlink" Target="http://www.google.sk/url?sa=i&amp;rct=j&amp;q=&amp;esrc=s&amp;source=images&amp;cd=&amp;cad=rja&amp;uact=8&amp;docid=dg8jJQ-kLih1pM&amp;tbnid=7ieTy4kLjit7zM:&amp;ved=0CAUQjRw&amp;url=http://socutrhoviste.sk/skol_jedalne_aktual.htm&amp;ei=UVhZU9f4BcKJtAa81IC4BA&amp;psig=AFQjCNHwuhxeQ5R0KOqZu_OI1k9OCjr3aQ&amp;ust=139845061497896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Energetické nápoje – prečo NIE?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755576" y="5157192"/>
            <a:ext cx="6858000" cy="990600"/>
          </a:xfrm>
        </p:spPr>
        <p:txBody>
          <a:bodyPr>
            <a:normAutofit/>
          </a:bodyPr>
          <a:lstStyle/>
          <a:p>
            <a:r>
              <a:rPr lang="sk-SK" sz="2000" dirty="0" smtClean="0"/>
              <a:t>Mgr. Ivana Sokolská</a:t>
            </a:r>
            <a:endParaRPr lang="sk-SK" sz="2000" dirty="0"/>
          </a:p>
        </p:txBody>
      </p:sp>
      <p:pic>
        <p:nvPicPr>
          <p:cNvPr id="8194" name="Picture 2" descr="http://viscojis.cz/teens/images/stories/ziviny_voda/energy%20drink%20maly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65104"/>
            <a:ext cx="2808312" cy="211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179512" y="2606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>
                <a:hlinkClick r:id="rId4"/>
              </a:rPr>
              <a:t>VÝŽIVOVÝ SPECIÁL #15 - SMRTÍCÍ NÁPOJ ! - </a:t>
            </a:r>
            <a:r>
              <a:rPr lang="sk-SK" dirty="0" err="1" smtClean="0">
                <a:hlinkClick r:id="rId4"/>
              </a:rPr>
              <a:t>YouTube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2732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187625" y="764704"/>
            <a:ext cx="1195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187625" y="1134036"/>
            <a:ext cx="2811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Informačné zdroje: </a:t>
            </a:r>
            <a:endParaRPr lang="sk-SK" sz="24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395536" y="1595701"/>
            <a:ext cx="8352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primar.sme.sk/c/3937847/su-energeticke-napoje-nezdrave.html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www.svssr.sk/dokumenty/zakladne_info/Energeticke_napoje.pdf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>
                <a:hlinkClick r:id="rId4"/>
              </a:rPr>
              <a:t>http://www.info.sk/sprava/16570/energeticke-napoje-vas-mozu-zabit</a:t>
            </a:r>
            <a:r>
              <a:rPr lang="sk-SK" dirty="0" smtClean="0">
                <a:hlinkClick r:id="rId4"/>
              </a:rPr>
              <a:t>/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>
                <a:hlinkClick r:id="rId5"/>
              </a:rPr>
              <a:t>http://</a:t>
            </a:r>
            <a:r>
              <a:rPr lang="sk-SK" dirty="0" smtClean="0">
                <a:hlinkClick r:id="rId5"/>
              </a:rPr>
              <a:t>plnielanu.zoznam.sk/c/2442/energeticke-napoje-co-v-nich-najdete-a-kedy-vam-mozu-ublizit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>
                <a:hlinkClick r:id="rId6"/>
              </a:rPr>
              <a:t>http://</a:t>
            </a:r>
            <a:r>
              <a:rPr lang="sk-SK" dirty="0" smtClean="0">
                <a:hlinkClick r:id="rId6"/>
              </a:rPr>
              <a:t>sk.wikipedia.org/wiki/Energetick%C3%BD_n%C3%A1poj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>
                <a:hlinkClick r:id="rId7"/>
              </a:rPr>
              <a:t>http://</a:t>
            </a:r>
            <a:r>
              <a:rPr lang="sk-SK" dirty="0" smtClean="0">
                <a:hlinkClick r:id="rId7"/>
              </a:rPr>
              <a:t>tn.nova.cz/zpravy/na-vasi-strane/fakta-o-energetickych-napojich-davejte-si-pozor-jsou-nezdrave-a-zivotu-nebezpecne.html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>
                <a:hlinkClick r:id="rId8"/>
              </a:rPr>
              <a:t>http://</a:t>
            </a:r>
            <a:r>
              <a:rPr lang="sk-SK" dirty="0" smtClean="0">
                <a:hlinkClick r:id="rId8"/>
              </a:rPr>
              <a:t>www.choredieta.sk/index.php/vyziva-chore-dieta/vyziva-poruchy-vyzivy/energeticke-napoje-a-deti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0183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ttp://plnielanu.zoznam.sk/pic/7/d/9/8/energeticke-napoje-nas-dokazu-povzbudit-3329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2932769" y="3237977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bg1"/>
                </a:solidFill>
              </a:rPr>
              <a:t>Ďakujem za pozornosť.</a:t>
            </a:r>
            <a:endParaRPr lang="sk-SK" sz="2400" b="1" dirty="0">
              <a:solidFill>
                <a:schemeClr val="bg1"/>
              </a:solidFill>
            </a:endParaRPr>
          </a:p>
        </p:txBody>
      </p:sp>
      <p:sp>
        <p:nvSpPr>
          <p:cNvPr id="3" name="AutoShape 2" descr="data:image/jpeg;base64,/9j/4AAQSkZJRgABAQAAAQABAAD/2wCEAAkGBxQSEhUUEhQUFRUVFBgVGRcXGBcaGhgaGBcXFxogHhwYHCggGRolHBgYITEhJSksLi4uGB80ODMsNygtLisBCgoKDg0OFBAQFCwcFBwsLCwsLCwsLCwsLCssLCwsLCwsLCwsNzcsLDcrLCwsLCwsLCssNywrNysrKyssKysrN//AABEIANIA8QMBIgACEQEDEQH/xAAcAAACAgMBAQAAAAAAAAAAAAAABgUHAQMEAgj/xABLEAABAgMEBgUJBQYEBAcAAAABAgMABBEFEiExBkFRYXGBEyKRobEHFDJCUmJywdEjM5Lh8FOCorLC0hVDY/ElNFTiFhdVZHODk//EABcBAQEBAQAAAAAAAAAAAAAAAAABAgP/xAAdEQEBAQACAwEBAAAAAAAAAAAAARECIRIxQWFR/9oADAMBAAIRAxEAPwCrIIxBG1ZjEEBgCCMRmAIIxBAZggggCCCCAIIIIAjEEYgM1jEEEAQRiCAzGIIIAgjEEAQQQQBGIzSMQBBBBAEEEEBtMd1k2Q/NKuS7S3DrujAcVHBPMwx6L6HhaBMThKGTihsYOPbx7KN+vVth2lXHHAGZVsNNDJCBRI3k5qO8wWQqSvk5pQzM002daGx0qhurUJB7YkWtELMTgpyZWdt5tPcEw6Smh6Ti8sqOwZd8S7Fgy6RQNJPHHxh2uK0d0PstXovTDe+8g/zJjgmvJmpQJlZpp7YlY6NXbUgmLeVYkur/ACUchTwiNmtE282VKbPEkeNe+FMUDatkvyyrj7S21e8KA8DkRwJjii9528E9DPNh5pXrEVHI5g7xQ7jFcaZaFmWHTy6uklzidam67aZp97thqYT4IxBBGYIwIb9DtDTNAPvktywOfrOkakV1bVQC7ZdlvTK7jDa3FbEitOJySN5hvlvJ3dAM3NNtbUNjpVDdWoSD2w6y4N3zeRaDTexPipWajvJiQldCwetMLUs7BUDt1wXCMiwLLRgRMO71OJT3ITHldl2Uf8l9O9LxP8wpFoN2BLIGDSOKse9UenLElz/kt/hHyi5VxUD2h8m59xOLbPsvoBH42zhzTC/bWjEzLC8tAU1qdbN9vmpPo8FARc1paHMOYpBQdoxHf8oV5uzZqRJUhRKDnrSRsUD8+2ImKngh2tOwGpsFcqgMzA9KXyS5tLdfQVru5HVSElSSCQQQQaEHMEZ13wRiCCCAI2ysst1QQ2hS1HJKQVE8hElYFgqmLy1K6JhB67pFQD7KR6yzs5mGVibujoZFstpV1SoYuOn3lDE/CMB2wWRFM6IFIrNPtMH2B9q5zSg0B3Xo6G7Os5GYmnjtKkNjsSkkdsNVl6BOOdZ9V2uoiquzJPfDNKaFyyBikq+I/IYQ7XFa+b2cc5V8bw+r5ppGpej8i791MPMnY6lLie1F0jvi2DoxLamkdkR87oZLryBSdo/OHZiprS0PmG0lbd2YbGa2Tep8SfST2QvRbM3o5Myh6RhZUBrTWo/XOImds9ifrUJl5r26UQ4diwMAT7YhEsV5BDT/AOXs/wDsh+NH1gipiyZOUXNu1WcNeoAagKat0OknLoaSEoAA7zHNZcoGkBOvMnfHaDDGmwKzUrIZ/rbFU6f+VZTC1MSgSXE9UrIBSg7APXXtJwENnlLttUpIOLRgoi6k7FLN0HkKmPmVRJzicqzU9M6az61XlTb9dyykdiaDuiwfJv5UHVOplp5V8LN1DxoCFHILpSoOVc6kRT8ZrGdR9dzLYUClQBBzBhXnJRUsolPWaXgUnEUOYNdxiS0Wny/JyzyvScZSTxpQ98d8w0FJKVYgxuzW9UVppo+JZxK2q9A9VTfukUvIO8VFNxhaIpFy2xZXTNPyp9IgraOxxIJTyVl2xUjAv9RQIVlTXXKkQsTeg2jYnHSp2ol2sXCMLx9VAO069gBi10NGYWEpAShIoAMAlIyAiLs2QEow1Kp9JIvun2nFYnsqEjhDlZst0aANZxPGLiSOiTl0tpCUCg7zEFp5peizmCsi84rqto9pW/3RUEnlDEiPnbywWmp60VoJwZSlA4kBaj2qHZC9QpetzSeam1lb7y1VPogkIG4JGAAjbo/pbNyawpl5dBmhRKkKGwpPyoYgoyI5svpzQ3SpFosdKkXVJN1aNaVfMHMGJp5FRQ5HbFDeRi0VN2gG69V5CkEb0i8k8cCOZi/Kx043WpSHpLo70Z6ZnqgY0Fer/wBvhChpXZwmGjNIFHmv+YTSl4YAOfEPW5GLldbBG6EOflfNZkGlW1YEHIoVgR307IYqn4ktH7IVNPJaSbooVrWckIT6SuVcN5EetJ7K81mXGh6IIUg7UKxT3GnEGGqwZbzeRScnZs3juaSSEciaq7Iymdt6mTMrRLyybrLfVQnxUo61HMmLH0e0eblk4AFZGKvkNgjk0NsgMtBRHWXjwTqHzhlTFkac1pzyJdpTrhCUISVKOwDP9b4+ftMvKJMziyG1qZYBN1CTQkbVEYk7q0EO3l2tQpZZYT/mrUpXBu7QfiUD+7FLROVYtd0jbUwyoKaedQoGtQs94yPOLo8m/lC88+wmgOnAqFJwDiRSppqWMyNeqKJpHVZk8th1t1s0U2oKHLVwIw5xJcNfVzrVMP0YU9JtGQ4C40LrgxoNf5+MNDTt5CSMiARwOIjJMdLNaVRfmNp7FQRadwbIzGfEdKY9gxqBj2kxoLem+jhtFLcsFXAXUKWrO6hIUVc9Q3mPdmeSyzWQAGOlNKFbyionfdwSDwEMkmvqrX7RoOH+3jEWmde6VV1SUorrSDlviWJiBtnyJSDtVMreYUcgkhTYPwrBNNwUIovSnRl+QmCw+mis0qHorTqKdvDVH1LZtqOKXcUkHH005ZVxBxHaY4NJbKamH5ZTqQfNlKeGANTSiQa6q9bikRnxTHNo/IGWlZZhXpNsICtyiKkRIExhw1JUczjGtS42qHtsXVocGY/pofCsVq1ZYNvFsjqJe84p7gQHhyrhFnW5igfF4giE27/xhatf+GV5kBPhGb7VL6POF+bWo5JJV3/Ujsh7RCToGjF06yf6j9IdEmLBsJiiNNdEX5m21MMjF8JdBPopSEhKlE7AUntAi9CY8ykmgvpdI+0bbWgK91d0kdqRFvaUnWF5GZJpFH70ws0vKJKEjbdSgjtJPKJOb8kFlFBSllaCclpcXeTvF4kdoIiUftVzpVtjABQAVXKoBy1nnGEWk4HEpvXwojHIjEA7Qc90Zw8SHYXk3XZ1qNOXw5LpStSFUoq9SlFAZHGt7KLBQY67ddIKMdte0RyVjUnRGSYXtLpa81e1pPcaA/I8onVKiPtnFlwe4rwrBVXaeShdTJL9ZysueIULvco9kML0uHJxLQHUbuNAD2UDH+U9sc9tN9Szq/8AqTfZiflHZo8b06snUXD3pHzjH1o/tGNt+OVKozfjTKtPLTZTj3ma20lZK1s0GZUu4UDndIjo0a8jbSUpVPqWpxVPs21AJRuKqVWrhQZ5xYbN0rReAICwoV1EHA8Y225PqZulKa1JFcqYV11hiIlXkqssN3BL5+sVrv8AJV7DwitdOPJN5sEuSjinG1uJbKXKX2ys0BqkAKTWmquUWe5aTtAb6TtFFU7lRJJc6SXSpVFYAnZVJ38IZDGloBISlOSUpSOQpHomNLC6pB2gGPdYqvVYI8VgijoBj2kVw24RqSrCOiQxUTndGHE4CIO9LCAAFGgSKc9ccaZBHqrBG9McttukKSippTE7Y5WcBhESJ+z5Lo6qIHL8oi5p2qydpoOH6HfHdLPG4DXMeBpEU+oAwI9OLjldejU/MRxqcrFVqtx+qABmVjuBMJjc4Db7jf8A7ZUuN5DKVeNYaJuYT0oKzRuXQp1w7gAs+CR+9FLMW+pM+mcNa+cdKfhKqkfhJEYt7KufQpd1xxJ4jt/OHQGEZKwxNhafu3KEH3VD6EHlDmhcahW69GyzySpw01ACOVS47bPVRPFR7hFRyTdjm8pZUgJXQ9Y0oQANfCPdnWR1gq+ggEEkKvHDGIaemC64SSaA0EepNwtuJKTmQCNtYipnSc0ub6iI5l2gAJrQR2aRrq3XYunyiGbcjUR2qcjjtRf2S/hI7cB4x7SuOO0yVXGhmtQJ4D8/5YlUneUCcDH+GJOqZS+eCVJ+pjvso9HPrSdalp7aKHgYQfKvaoen1IQeowkNCm0YqPb4Q0yk90iZeaTj0iE3h/qNdVY5gH8UYJ7WWlyMlccDEwFAEYgioPGPanI1FbVvkK3ACnGJq0pBTwonMEKFdeH5wsLcxhtnZvo21KTqTXuEaZqINhKGBU2k7K1PdElLSyW2ggKvUBqdtSTh2wvNvrrfKjXPOJCznioqBNcL0RXiXRdF3YY2Ex5neqviKx4SqA21gjXWCA4rLtG+gV9IYHfvjpbtMtrBpVJziBstxEy2H5RVfaQfSSdYI2+OEdrM2QSKC9kUmB7MxdafABNDq2jtzj23ZYGa6jYBQ95hYJQrJRbOw4p+oj22XU+itJ4Lp3GBhrnHQhBOAwoBsAhZfmamNDri/SeUAB7wJJ1DCI1U2TlAx2rcjnmZoNoKzwSPaV9BmY55h8N4uHHUgekdnwjeeQMROkFtJkkh+YoX1J+wl/Z2KWK1SkZ0OJPdLVQvlBtYy8v5sD9vMfaPbUorVKTvUTUiKwJjpnp5bzi3XFFS1qKlE6yY5THNira8ndqiclfNVn7eXFUV9ZqvfdJpwIh6sefvC4r00bdY+oj51sq0XJd1DzSrq0KqD8jtByi77EtZu02g9Lno5lA67VaGu0bUnbyMalWU1mYiYsaYQUgV6wrhtr4wmydohZuOdRwYEHAE/Xd4x0rTU0Jpv2RuXWrE/PWAorK2iKE1KThTgcqRvk7HuELcIJGIAyrvMLJYdGS6jcuPCpBZxVTipQ+sRExpBPILfRoVeVXGhrTXESxiIwGEJ9JVdyce/KMvPpQLyzdGoazwGuKOkrCUlSsAM/1rO6Fq3re80l3JtdOkcBbYTvpSvAfWN1p2mhLfTzJ6OXT6KPWdO4a67ctQ2mnNLNInJ54uL6qU9VtAyQjUOOVYzeSWod1wqJUo1JJJO0k1MOXk+tEKvSizQOG+0fZdApTgod4hKj0hRFCDQg1EYSVfFhTtPsl4EE0rq2jlq3cImC5CLozbYn0AEhM2gYjIOpHrD3x+cMktO3uqrqqGBrh/sY3HTUg4qGtlxLjed5KkJBoN1DwhLJxoqo37OUdcup1APRLSa+yoeCsY1qWJsWIoYJUCNpJB5x1sS6WUkFQJV6R1AbBthXW/MnMq7Uj5xpWDm44kbq3j3Q0wwT82HFC7QgaxHhKqRByk6BroK5mDplTSrjfVaH3jhwwHHIbu2muaYk/8ZZ/aJ/i+kERvRWZ/1P8AGfpBE06U7YltPSjgcYXdORGaVDYpNcR374s2y9OpObAEzSWeyvH7s4e3kkfFTjtqCsS9jaMzU3iwypSfbNEoH76sDyrwhrEq5lMuAXkXXUalDrAjViDXviOmHceshY/F/afGFCV0OdlaFdptyqtjK3Sd+LZSD2xP2cy8RRNvK/flEr/iWsk84a1rt6ceo04o/vAfyfOPDvSoBW8puVR7bqgjsFSsnsrEfa2j9qOCrFrod3IV5uf4PCK00j0fnmDem23v/kUStJ/fBI5ViaabbX08Yl6iRSXnf+odTRKa53GziTvVFdzs4t5anHVqWtRqVKNST+tUc8EZYZrBGI9AQGKR1WdPOMOJcaWpC05KSaf7jdGoJj2lEBaFk+UCXmkhM+jonMunbBKT8QAqO8fJolekKb0s81Mt0wooE01YE1HaIpOQkXHlXGW1uK9lCSTzpkN5iel9GHGjV2ZZllbA4VOA7wzX+aGNzlVizFtLSaOMKQf3sf4T4x6YtS9ky4o7Be/sMJLTziME2u/ybWf5nKx6emJlYom11ncoOI701pF7/q7+HScffAqUIl0+0tSU96ie4AwrT+mctL1KT529qOIaB3k4r8IULWsGdIK13phI9dCy6OYreSOIEL0GbUjbtuPTjnSPrKjkBklI2JGoRGwQRGRBBBAbGXlIIUklKgaggkEHcRiIsKwtPG3QET4KVjATDYxy9dIz4jbltrmPbSCogJBJOAAFSeAEFlXvLIWpAUwtuZa1FBCsN4rUcMKRoedT66HEHn8xTvMIej+glpkhxsKlAaELccLJ7Ab/AHQ7SrM4yAh62GFarqmVPE8VUClczG9q68ecNg5kx0NuqXgywpW8hR/tA746VyE2cW5mRrt81Wk+JhZ0gsu3VA0fLyBXCWcSk02FKLqiN2MF1JWqUMdacfQ2dTaTecPBKcuzjCdpHput9HQS46FjWB6a/iPyhSm21pWQ6FpXrCwoK5hWMagqMpeTfWCNV6MQZ1a1k6MS0kAqaCZmYzDWbTZ2K/aK7hs1w0CWmpkAuL6BvUCKYbkCmHZxjqsGxAijrovOHEA5J/OJeZZv5mmNaxrG8Ls3o/LIoFl0qIreJCajdhWnOJmzNEpe7eCEqqK9dajHt+1mSsJKFurAug9UCg2bokkzACa9CcNSVpJHKsMVBTujjCwQlBbO1JUR2KJ+UR0rZk1LVCFh1qmLZqQR8CvkYZG7WZWbtVIVsUBTtEe1uC8QCCRnTVDBVOkGhbE1VcmkS74zZODa/h9g7stwisZmXU2tSFpKVJNCkihBG2Po617LS71k9VwZHbuP1hD0vsPz1sqCaTbKf/1QnNJ2rAxB1iJYzYqiPSYLkewiMstiTDXZWjiUoS9OlSUKFUMJwdcGomv3aN+Z1CMaJ2UlDYm30haakMNH11pOK1bW0kUprO4GrhYVirm3C8+okVxVrJ2D5nVkIqyI6WTMTA6GWb6Fr9m0LqeK1aydqiTEoxoMECrzgB2ITeP4lYd0PcnLpQkIbAQkah89vGPM0+0gFbi03Rrzx2ADM7o1jZIVZUok0ImCfip3JFIwuxZVQwU+j4glQ/iENI0olRk27Q7UoFf4o8m3JJ3qqBTuWj6ViYE5ejDqOvLuBdMeoShf4SaHkREPaMs1MVTNt3HMvOEJurSdXSIwCxxoaa4tqXaYKQWCkgeya0+Yjgtuxm3x1hRYFAsZjcdo3GGFUFbtiOSqwldFJUKocTihY2g7doOIiMi1pqQ6O9KzKSWVnV6h9VaDqx+YMVzbtlLlXlNLxp1kqGS0n0VDcR84mMWI+CkETuiGjyp164TcaQL7rlPRTWmGq8cgPoYiNmimijs8okENMo9N5Y6qdwHrr90c6RaFiyjEn1JFmrhwLywFOq20NKIThWiaR0yssHAlhhPRstiiUjIDWSfWUTiSczDNJSSWU0QMdusxuRqRGNWO+5i66Ug6hn21+sa3dGGK9Zw9qfpWGJKaCriwANuA/OOZMyzXqBSz7qPqY1iuEaOS1MAQdoWfnWIm19G3BjLuK4FZBHAiGpcyEiqm3EjaUiPKZhLnoHkcDEyBHmm76A1abPSpPouEUWODidY2Ywh6XaEqlk9PLq6eWr6VOu3XUsDV72UXo8wlaSlYBScwYWJuUVKKvo6zKsFJOOB1KGRB/WMTEsUJdgi6v8Osr/o2/wAZ/ugiYzh3K41OvqVW8ABdy/WqCsCsQRtEajohmUBZRcUOqgJVTUTWgx2UPbEzLNXB1YXbJQ4h0hCS5mFJGdB8xDc1jiUvV9nolV7RhAREzJi9U0pdVhgMaYxskjVNdZzO0iI225grcpdIu4BJzHHflHfKGiE7xAdRVEHbjNCHUYKSRXtwPI90SxVEfOr1HL6wwVD5QbMS0+HmxRuZBcA9lYNHB2mv70RGj9nGZmG2QaBRqpXsoGKzySDzpD7pjKdJJPD1pdxLqeBJbXyyMQGhDdxiaf1lKWEn46qX3JSOZjDGdmWXa86mAlHVbQAhAHqIQKD5czFgsJShISkUSkUAhV0KlrrRWc1Ycsz3+EMgVFjba/1kkHIihhftKUbT0bZoEkk9atKAYxOVhY0udpcOdLwp2RRI2PZ4pe1qxG4agORjqnLPQtJChwIzB2jfELYWkjZSEOKDakigKq3SBljqPGJadt6VYQVKdStVMEN1USd5pQCAXrNW4y6FJNCFXMs868hTwhqanFrFVkE6yMoVLNnVPuAnIXl0xpVXHKGRuEHm2JMPt0wvpqUnxHAwg6SyPnEqo0+0lQVpO1onrg8KXvxRYRVEBNoCJlJp1XMFDUQ5VKh49sLEql0iLjsazfNZduWA65AdeIzK1Dqp/dBA7YRNGrFH+JhlfosOrWv4WSVdhugc4snRdZfmFuKyBLh4kkJ/qMSMw12ZKdGgDXmeP0EdqE1MeUiNyY6SNWuC1R10giouKNDlXL6x0WIwUoScLxFSY5dIEVQFawY6LEnBdF8EEClQMO6FRNuJww1jEajC3LUvpApmrD9YxL2haqEINyq1UyANOZMLOj5Up4qVnQmAYnERyvshQKVCoIoY7FGNLggF7/w0j21d0ETlyCJg5L0e2zUHaMo5SqNsovGIqBYSUzKqE4k1odudYYEzC0ioURTUCcohGp1Mu/0iUJeSoVBr1VA7KAx0HSFharymFp6wNEudXhQpyiYuvNoYu3iVElBUddTUp+QiQZILYIzCrvIivyiB0inw4HnmwWkpYXhUdWiTjh7xjToHbRmpYlXppolY2qTiDzT84qaYVqiNmlR1PLiPfMFRFtYtTY2yrh5hKF+MK9hopZqaeu+snkEp8IYLbfo3O7Ey6kc1BtHjWF7R5d6zgP2b6wf3glXyjP1n6sOxRRlse7XtxiQvRFWK7VlHCnYaRIXosabmnKKB2GFXSp2/d3rV4iGMmiFq9lJpvJwHjFdy1qFYN6hU04pJAOGCu+tItE7ISi1E0dLaE4BONDwGUc89L3gUrAwxrQY0O3ZHW/pSwopvNKbIFCW1JFd5F3E5xutG1WFS46NK714CqrtMKk5GtTnsjNNetFWEi8SMMQKbvziYBiM0bUChRGYJBGwkXqdhESFY1BsrEPpAn7s7z8jEtETbmKmkjMqP9I+cVEHLoCbRtJYzEtXm4Gq/zGGjyfI+yWdd5I5BI+ZMKjD4VaNppGuXIH/1dED4GGfQB7qqTvB/hA8QYzEh2RHqsar0eHFR0iUW0AEKGdKfWNVkqIbABIrvIgtAFSVAewFRGy9pNhsJqsKGtIB7jBUw/MFIUQTUAnMmImyF0cNM60HeY9otFuir6XFXhdrgkAY5AVrC/aFuplOhdXglUwlPAXV1PAGleMQOzLmqMuGOelDhlq+XdHpxUAXozGm9BARt+OiUXnyiHTMUjpZmqGojLSn5bSV2XddA67ZdcJbVWgJWTVJGKDw7InG/KG3dSlyVvXRmFJSa6uslIUeZMQmn1jmXm1qA+zeJcQfiNVDkT3wtiMdxzMtv6YPTKeiADTOZQipKyNa1HFeOrADZDL5GXT00wn1ejQrmFEeHhFaxbXkvs4y8m7MrFC+oJRXMoTr5kmkWe1hiccjWogCpyAKjwGJjUHAMTHBaThcIZSaFXWWdSEDrY7Np5DXG2itpfO3ZQgnrzTt4/A2STyK1U5RH6CTFQ+wfXQHE/Eite1J7oi9KbSEw+bn3TY6Nse6nCvEmp5xx2XNqYdQ6nNCgeI1jmMI572zq2NGZjqlBzBr24Hv8YnQuFRtQBRMM4trF7DYcxy+UMTEwFAERptvm3illw+ylSuxJIih5edWhV5Jode/jti9b4PUV6K6pO6ooIo21pBTDzjSxQoWU8QDgeBFDE5M8kuNIUK9NnGlCUq7xUYGNz2k2FGm7u9RrzoP1xhYEe0xlNWZ5LJhShM3iTVSVEnaagw4RAaB2cZaSClii5hXSU1hAFE145xNlcdI1PTZWIwrSp9bivu5dFSTl1ese/DlHuenbiCdeQG0/QZwr6aT/AJtKJlwftZjrr91vPHeo+BhpS3otav8AxFLiz1X1qbXXY9VPcSDyh70YcLL6mlZglPMGo/qioUmmI1RaTM307TU4n0jRD25xGFeCgArtjMrMWYy+FCMqMQMjP1SFDXmN8SjcwFZR1i43Wi/cUmhpgBtrhlQ5iIOa6NBKlJpvbxB29VWXImJDSJlTkveRW8kVFNqfyx5QosWuFN3VYEVp9OR7iIyN1s6TsIR1GnSoDI0CTzvE90Vrpbabj7iS4fUSQgYJTWuQ7MTjDDaCb5JUaITipR1D5ndChPLMw/RCTVagEpGeoJHZSM8qi/tGpguSMq4rNTCa8RUfLujuUqOeTlegYZZH+W2lHYMe8nsj10gFSdWPCNxW2sZiK/x9narsH90EArsTKmzccrhgD8jHcHdYhMsHTJJAanQVJAoHgKrHxD1hvzh1kLI6VN+VeQ4g76jnrHCkZnZK0Wm0iYb6J5N5J160naN8Jk15Pnb32Dja0++q4R2ihh2mWFtmjrR4tkEdmPyjX52zrLo3XP8AuiWHRXsjQQNqC5taFAGvRtkkGntKpSm4Q2OTq10Qj0cKJG4YUEcxnG69Rt5w7DRI7gflGZ1TiUXphbcm1/GobAnFSvCA9OP3VBCPtHjkkYhO86ie4a8cIU9K7ZS0hUu0oLcX9+4MddbiTrFczrMc9s6WJCVNSSVIQrBTqvvF/wBid0KRMS1LRSCCCIho0M0iEuS08fsVmtc7itvwnXDkomXVnVtWIUMRjrG0RUsMOj+lK5cdG4OlY9gnFNdaDq4ZRZVlWX5wFJxyMQ+kmjyZ1IVeo8kUCz6w2Kp4xrkH0Ogqk3QvWWlYLH7pz4isdAtK6aOIWgjZiOw5dsVrdIqtCZ0KoGb3vBaLvaTDNo7oSlkh2bKXCnEMpPVqMrytfARNpthv9qOaVfKsa3bVaObpO5KfqYYmRKuzilkqXQE6hkBqA3CNEzNpQm8s0GrargPmcIj2ZhxzBhk/GvGnI0CeYMRdpW1LypKlr86mPYBJbSfeV61NghpqRmZ1LKPO5kUSMGWdazq33dZP6FYWtaK5h5bzpqtaqnYNgG4ZRstm1nZpwuPKvHIDIJGoJGoRHxm1LRDBofpD5o4Q4Cph0XXE7tSh7w+sL8ERF0NK6GikHpGHBVK05EHKmwiJNLlReQajb9dhiptF9K1ynUUOlYUes2TlvQfVV3HXFh2W4h8FyRdv+02cFp4pOreKiOnGrpms62AklLgN05kat8KelFiJUtS5Ugkk1RW7e3pJw30NM847vPhk6hSDtGI7NXbBeaVk6nmFDwBEaVX83Zk871Ay5QajdAG/OnOGnQzRUSh6Z4hT3qhOKUV361b9UTaC0M3k8gs/0x1y76VYMNuPHhdTzJ/KJJImO7zoqx1AYqOQiNffMwejaNGx6bmVaeA/33Ri1kBpN+edQ02Mm06+QxUf1WK70r01L6SxLJ6JjI6lL2VpkN0W3DTzWz/27XaYzFLUgjHkazWOiTnnGVXmnFtq2oUUnuMc0YjCHGU8pM8gUUpp0f6jaSe6kdKvKa+R/wAtK123D4VhFrGKxdDbOeUKdWKJU2yP9FtKD24nmIWZmZW4bzi1LVtWoqPaTGisEQeoIxWCsBmCMVgrAZgjFYxWA2IWQQQSCMiMCOYiYlNK5psULnSJGp0BzvViORiErBFDONNHPWYlzwSof1QK02e9RmWTv6O8f4iR3QsVjENolLRt+ZfwdeWR7IN1P4U0ERcEEQYMYgggCCMRmAI2y76kKCkKUlQyUkkEcxjGqCAcZDyiTSAA8G5gDW4nr/jTQxKM+UGXV95JkHalwK7lJFO2K7jEWWiyXPKFKp+6kyT7xSn+UGI6f8p00oXWUtsDakVV+I5coR4IvlR0Tk648q86tS1HWoknvjTWPMEZHqsZjxBAe4xGYIAjEEEAQQQQBBBBAEEEEAQQQQBBBBAEEEEARiCCAxBBBAYggggMwQQQBBBBABjEEEBmCCCAIIIID//Z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53975" y="-1295400"/>
            <a:ext cx="31051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6578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55576" y="1196752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dirty="0" smtClean="0"/>
              <a:t>	Sú to nápoje s vysokým obsahom </a:t>
            </a:r>
            <a:r>
              <a:rPr lang="sk-SK" sz="2400" b="1" dirty="0" smtClean="0"/>
              <a:t>kofeínu, </a:t>
            </a:r>
            <a:r>
              <a:rPr lang="sk-SK" sz="2400" dirty="0" smtClean="0"/>
              <a:t>ktoré, podľa výrobcov, poskytujú konzumentom viac energie ako akékoľvek bežné nápoje. </a:t>
            </a:r>
            <a:r>
              <a:rPr lang="sk-SK" sz="2400" b="1" dirty="0"/>
              <a:t>P</a:t>
            </a:r>
            <a:r>
              <a:rPr lang="sk-SK" sz="2400" b="1" dirty="0" smtClean="0"/>
              <a:t>rvýkrát boli vyrobené pred viac ako 50 rokmi v Japonsku. </a:t>
            </a:r>
            <a:r>
              <a:rPr lang="sk-SK" sz="2400" dirty="0" smtClean="0"/>
              <a:t>Za úlohu mali udržať ťažko manuálne pracujúcich zamestnancov čo najdlhšie fit, v najlepšej forme. Postupne sa rozšírili do celého sveta a dnes sú vyhľadávané nielen profesionálnymi vodičmi či študentmi cez skúšky, ale aj zabávajúcou sa mládežou a mnohými inými ľuďmi.</a:t>
            </a:r>
          </a:p>
          <a:p>
            <a:pPr algn="just"/>
            <a:endParaRPr lang="sk-SK" sz="2400" dirty="0" smtClean="0"/>
          </a:p>
        </p:txBody>
      </p:sp>
      <p:pic>
        <p:nvPicPr>
          <p:cNvPr id="2050" name="Picture 2" descr="http://www.dama.cz/2012/12/energy-4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613072"/>
            <a:ext cx="2856320" cy="189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lokTextu 2"/>
          <p:cNvSpPr txBox="1"/>
          <p:nvPr/>
        </p:nvSpPr>
        <p:spPr>
          <a:xfrm>
            <a:off x="755576" y="477684"/>
            <a:ext cx="45528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	Čo sú energetické nápoje?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60785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603671" y="1457325"/>
            <a:ext cx="8064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dirty="0" smtClean="0"/>
              <a:t>	</a:t>
            </a:r>
            <a:r>
              <a:rPr lang="sk-SK" sz="2400" dirty="0" smtClean="0"/>
              <a:t>Tieto nápoje obsahujú </a:t>
            </a:r>
            <a:r>
              <a:rPr lang="sk-SK" sz="2400" b="1" dirty="0" smtClean="0"/>
              <a:t>kofeín, </a:t>
            </a:r>
            <a:r>
              <a:rPr lang="sk-SK" sz="2400" dirty="0" smtClean="0"/>
              <a:t>ktorý naozaj dokáže </a:t>
            </a:r>
            <a:r>
              <a:rPr lang="sk-SK" sz="2400" b="1" dirty="0" smtClean="0"/>
              <a:t>zvýšiť pozornosť, </a:t>
            </a:r>
            <a:r>
              <a:rPr lang="sk-SK" sz="2400" dirty="0" smtClean="0"/>
              <a:t>ale </a:t>
            </a:r>
            <a:r>
              <a:rPr lang="sk-SK" sz="2400" dirty="0"/>
              <a:t>ú</a:t>
            </a:r>
            <a:r>
              <a:rPr lang="sk-SK" sz="2400" dirty="0" smtClean="0"/>
              <a:t>činok kofeínu je ale</a:t>
            </a:r>
            <a:r>
              <a:rPr lang="sk-SK" sz="2400" b="1" dirty="0" smtClean="0"/>
              <a:t> krátkodobý</a:t>
            </a:r>
            <a:r>
              <a:rPr lang="sk-SK" sz="2400" dirty="0" smtClean="0"/>
              <a:t> a keď jeho účinok pominie, budete dvojnásobne unavení. </a:t>
            </a:r>
          </a:p>
          <a:p>
            <a:pPr algn="just"/>
            <a:r>
              <a:rPr lang="sk-SK" sz="2400" b="1" dirty="0" smtClean="0"/>
              <a:t>	Jeden</a:t>
            </a:r>
            <a:r>
              <a:rPr lang="sk-SK" sz="2400" dirty="0" smtClean="0"/>
              <a:t> </a:t>
            </a:r>
            <a:r>
              <a:rPr lang="sk-SK" sz="2400" b="1" dirty="0" smtClean="0"/>
              <a:t>energetický nápoj obsahuje toľko kofeínu, koľko obsahuje jedna šálka kávy. </a:t>
            </a:r>
            <a:r>
              <a:rPr lang="sk-SK" sz="2400" dirty="0" smtClean="0"/>
              <a:t>Deťom preto do rúk energetický nápoj v žiadnom prípade nepatrí</a:t>
            </a:r>
            <a:r>
              <a:rPr lang="sk-SK" sz="2400" dirty="0"/>
              <a:t>!</a:t>
            </a:r>
            <a:r>
              <a:rPr lang="sk-SK" sz="2400" dirty="0" smtClean="0"/>
              <a:t>	</a:t>
            </a:r>
            <a:endParaRPr lang="sk-SK" sz="2400" dirty="0"/>
          </a:p>
        </p:txBody>
      </p:sp>
      <p:sp>
        <p:nvSpPr>
          <p:cNvPr id="7" name="AutoShape 2" descr="data:image/jpeg;base64,/9j/4AAQSkZJRgABAQAAAQABAAD/2wCEAAkGBhEQEREUEhQUFBUVFRQXFRUYFBUXFRUUGBUVFBQWFRYYGyYeFxkkGRUUHy8gIycpLC4sFR4xNTAqNSYrLCkBCQoKDgwOGA8PGi0lHBwpKSkpLCkpKSkpKSkpKSkpKSkpKSkpKSkpKSwpKSkpLCkpKSksKSksLCwsLCkpLCkpKf/AABEIALgBEwMBIgACEQEDEQH/xAAcAAEAAQUBAQAAAAAAAAAAAAAABAIDBQYHAQj/xAA8EAABBAAEAwYEAwcEAgMAAAABAAIDEQQFEiExQVEGBxMiYXEygZGhQrHRFCMzUoLB8ENi4fEVsmOSov/EABgBAQEBAQEAAAAAAAAAAAAAAAABAgME/8QAIBEBAAMAAgMBAQEBAAAAAAAAAAECERIhAzFBUSITsf/aAAwDAQACEQMRAD8A7iiIgIiICIiAiIgIiICIiAiIgIiICLwuVp8gCC7qXmpRjiOioM/qgmak1KCZz1KeMgnWmpQhKq2y+qCTqQOVlsqrD0FzUvbVAKKi4ipBXqg9XhC9RAREQEREBERAREQEREBERAREQEREBERARFTIdigjzz8h9VFdKqZZFGdKpKr5kVOpYjMM/ih+N4HotcxneTE3ZoJXnt56V6dq+G1m9a16Hrl8vea7k1eM7zH/AMn3Ujz78lr/AAn9dTDlW1y5nD3ldWfdZTCd4cZ4hw+63/r+wn+Mt8BVbXLW8H2tgfwd9dlmMPj2O4EH5rceSrnPjtHxkGlXA5R2vV1rl0hzXQqlQCqmlBUiIgIiICIiAiIgIiICIiAiIgIiICIiAiIgKl42KqXhQa/jH6SQeS572r7clpMcJ35uXR86gbI10biWkghrxxb+vsuNdpexGLwpc9zfFj4+IwFw/qHFq8/kpa058ejxTWO59sBiMa+QkucTas0okmYgcB9VGfmMh517KVpWvqG5vMsw2InkVJhwLj/2FrTsU88XO+pVPjO6n6lbZbozA+yvswZHJaM3EO/mP1KkxZrM3hI76q7CdtzERCnYTNZY+Dj9Vp+H7Vzt+Knj1G/1WRg7Sxv+MFh68QpNay1F7Q6XkXbbdrZfhO2rofXot5hmBAI3B4LiGCidOdMIMhPANBPtfT5rrPZTATQ4djcRWscgbocrPVc6Rels9x/w8vC1dj22BqqBVLFUvU8qpeqlpVSAiIgIiICIiAiIgIiICIiAiIgIiICIiAvCvbXloMPnceoEDjsQsNhsxcw8aWczd4BG/FpWolwtZluqRmfZ3AYy/Hw7C4/jZ+7f722r+a1jHdy2FfvBiZI+jZGNePq3SVs0cilRyqNOZ4nuSxrf4cuHk/rcw/8A6b/dY+TuizQf6THe0rP7kLssU5Ups6ZBylw1vdNmh/0APeWP9VNw/c1mLviELPeW/wD1BXaWzKsSJicpctwPcY//AFsUwdRHG533cR+S2fK+6TLoaL2yTn/5H03/AOrK+5K23UvbVyEm0mDwkcLQyJjI2j8LGho+y9nkpNdKl8JeQAqy9wuMcRRKnsmHVRMNl5B81V+alugaeSsIqDwrgKxz3lho+4PopcD7AQX0REBERAREQEReIPV5aKmUbGtkEPFZ5h4naJJo2O/lc9oP0JUxkgcAQQQeBBsH2K4XmPZPN45ZQ2J0mpzj4mztQJ2skrYcFm+YZLgY/GiD9T3bl38IEAtbpHU2s7P1uax8dWtLXH8u718XPPEwBgDntDrZTQ2xq3JvhzXS5e02Ebs6eIb18bfvunJJrMMqix2Z57Bh2NfI8BrvhrfVtflA47L3Kc8hxTS6F4dRojgQfUHgrsJk+0+1h3drsEJ/AM8Ylugwuo30vhays0gAtfNedYesRMWSuawuc6qBkNuNAdVm1sapXk+jsVmMUVeJIxl8NTg2/azuua9qM+e6eeRsjmxRBpaQSANt6o72bK0P/wAi+Z7XTuc/SAA55GoigB7Uo+MznU6SKEueKBcD5mlwFAH5Lhe826h6fH44r3Leuz3bw42mPOp0R+Lm9juv0WUlkGo11XM8gzSaOdgezQ02OAAA5cOa3uHF2u9J2HG9cllY5FIZOoDXqtsi3jOsmydTI3BYiJynscpjMpoeFdZIoLXKRGUw1K8VVNeowKvNVxFwlS8MN1DtSYXqomghe6gowevHzAILOPdbm+yl4YeUKA23OWRZwUF1pVStgq4gIiIPCVgM67c4PCOLJX28cWNBcR78gs+Vx7t53bY2fFyvw7QY5TqLjJWkkDVYq6tZnfjVc3tlGd8b5ATFhHEb1qkbZF1dUqMm75tTpG4qAxuFaA0/FubsuNCuq51jMqLARHI1oYdO10aFGr3qwVuHZnu3hx+FbJM6RjtRqRrm0QNq0n1tca2tM49FqUiut4yrvJw08zYSHMe802yC0nkLC2q1zfCd1EeD1Txyvmlja50TXaWt1gHTZHquczdqsdPIf3mJc8Hf96GNaRxHl9eS68s9uXGLT/Lvef59FgoXTTGmggADi5x+Fo9SuZ9oO80TsLHRQOYT/DcHPJ9CQRR9gshnfa/CS5YyLEn9olLWte0WwiRosuJrYe3Fctw7YW6nRnU4bjR5qu+JO316KWv+NUp+us5Zl+BxWXSuwkMcE8kb2hhI8QPG1DUbo8vdcniyyUupxc5wP8MGht/M7l+an4HDZhj5dEOhpbuHaw0tA4vu+XHZTM1bHgpnsLmTAtsGNzjpfXmFmyd7K53tObDrSIicbTNk+LzRkL8N4cQw8YgdEXHQDxuNxs8KG++yz3ZrIDk0M888ofI5hIYDQOkF9NvclYjsb24wmFwTCQ4SSeI7SBYbRLWk9NVBYnD9sJpMVHNP+9aWvY1pprWiQUeA2329itcoj37c5rM7EelpveTjJpdUkwhjdelrGtrTuOJFk+trV8VnjPEIjaHk8DQsfPksZmWBdiHSiJ2lzbd4RsVV6tB6bcFZbmc0MYEcelrRu4t3ceZJK527nXauRGJ+MmbqadJ8zqcA8m/TTxB25K3mMHhNAwrxXxFjg01xPEi79/RYVuYyTOa0lrRdksAafW6/zdbflODEjQfBDa2NAG6/3ONu63uEtlSv9NXczEE+LKdmDVtQrpw2v0W5dm+0AkY037joViO1+egtELmAEVwFAgenAcljsTioYQx2GfYIBe2qp3NdKWmY2XO9Yj66hFmQPNTYMRa5plee6t7WzYLPBtZXWJcZhucMu6ktxC1nD5sDzWQhxoKustggktS43rBQ4kKZBikZZVpV4OWPGLCuftQVEqSWlHix5B2IKg4jEOeabw6q5h8LXEqKyQxzjzr2VxgLlZha0clLY9BIhZSvtcorZFcD1US2lXFYY5XwoPUREBUvbaqRBzbFdzcDpS8zvDCSdAaNrN1d19lo+a50/DOlijBkije5sZa4loHpyJ6rqfeVnowuDc2n3NqjDmmgwlpNuPLouGYBzXENLyWm9729h/nNcPJEenq8UzPctmyfvQxLMM9mpracac7zPDeTQDt1Wp4nthG4yPkaXSPN2KaByOwCm4ODA+M9k8cr7Oxjka3hsSQRvyPJYvFNY1/nLHNY12kiq43v6n7LPzJWPfSlufPmY1oEXlJcAfK7ckbmqULExTwtv+YgDSQa33FDmequiBmKlaIW6XbAke3P1WVwWXPjlMbKJFU9zbbtd6d9qrim56WI1bw+aPa9pljMIAGrwxZoje+hIvYqXJIwvcWAvLhqaXUHNZ0PK+PBQHYdz56kfJIy+DRtfy2U3/xUEGp4lczrrrh7Vae1jpQxz2mIs3tjiGmhdHzVvR4q/H4jAx7STGdwxxAra/KRw+YpYMZ8wSAu28NjmCuJdvR9lAwRxLmksDnN8xq+Qoupvpa1xmWeUNgw0z3YgCOK3OtxB4Czu0u5jgfmsjm2Yudpjna2NtU3RRs1w4ceHFYPI8/0Nc78RvfjX6KPNinYl3EACyCb3IF/LiuOdusT0DKjA55j0yCqLfxAHg6unDdXzmp1FkskgqrBdpaBVi9HHalVIXYdrnlwlOx24DYfUcL9li4MqlxXnF2XUee3MrpHfcuc7HUJLswje/SQCN2tA2AG5Nk7klW8uyaNwk1ElzbIZdc/v8lOxWRwx4cvbHJIR8T9QGnr5VV2fyJz269ZBAsDbh/uSZyOlivfbEmJkesBzgdizmDvuCeSqweaAfEXX6EfkpWMgY406wdXANJ1VxIIHNXc4fhwxgji8+3Ln7KxbpJqk4TM37EBxb1o0s5gu0J6rSxmUp2LXH0oqkzym3cCOS3Gudoh1DDZ8OZWShzwdVyDB5rMeG6uszua6Jpb1jNdgHaFuwB3KysOYQws8SeRrRyLjQ9h1XA8ViJHHU51t5C/7Kued8jGN8xDSSOJAviAPkpyTg7/AILPMPP/AAZGP9Gnf6cVPbKvn3JcxdBKxwDgQQdgb49Pa13fLMQ2aNkjb0uFiwQfoeCsTqWrjJMmV9syjshV9kC0wvMkUiLcq3DApMhDG3zVFUcnmU9qw+EcsvHwCgqREQEREGudv44DgJziNXhtAcdJp2q6bR5blfN2OwzQWiOUgvNgXZb1Gw40F9U5nlseIifFILY9pa4enp6rlvaLuly/BQy4lzp5PDFtZqYPMSA0Eht1ZCxaPrpS2dOb5TgGREyeKHNcKJPxNPQVy9VDxePgAa0eG4kgVptvGiSTz9V7mMUbmE2xpJ3IHmAvfe1fypsOvSYw5m/BzQSautRXnmO9eqJ6ewZlBCHRhoDg42RY08rHP/grE5tmbyWmNwNCvLf2Cg5pFplfqaWbkNbx25G+fJWsPFJEdZjcQOB3oeuy6xWHKbyyuDzSeO9J8PrZAPDrxXrsTrlYXvLyTQA4WdrsrEGbWb+EX6m+u55ra4MPlRa1znSNI4jUSTtxWbZX41XbMbmE7GF4awENLhdC9jxPWxR+asYXDOe9uixTdW3Kr2/P6qBmEsYkP7OXhm9Wbd8+qv5fmz7LSfLVE6RZAOwv5rWTmsTaNxmMszRzAAwwNaNWq2kkku4OANv4CiOpUDNczbr2Ed0fgZpbZPSzvSnPlwskVeHTuRBF+/pupGV9lYhhP2kkvfqNC6axoNWdtz9lm1qxHbcVtPpgHZpbaWcyHHuwziZ9myBtPA2BH83+clFxnZpjJi0W4AajXxaedAcxf2VWHyN2JqKCbUXfBHI7SSf5QeGr0NKxkx0n9RPafiO0UcUM0YIeXE0RwN/Efy+6w2HxfACbQx2x3JcBXPbqpMOQDDP/AHwIkYQHxuqxfMA8VdEMb5X+GIgKF649V+wugszFYaiZlCgx4jLb/eRm7PPffVXyUyR8chtjtjwPA3XP1UbN9Ti1rQy6O7G6fJtxB5q02WDw6MXmBq2lwdfryKvxM7SX5TiHCi59erm0PlatYPJ3HUHEW3jvv6bDgqcqwjppdJc9kY6nf6qRiCIcRowzQTXmsmjz3J4Js+lyPajF5WA1tGifxX9yTvyOy8eIo2+fznhd0fsVTjmzu0sOkFx1AAjc+p4VurEmFeCQ9gdsPLelw9uqubHab2tjAiR3lLi2gfb0vmqocvfZGogfhscVksseXCmaYWj31k315LZso7L/ALc9jLJDTbnkbhtH4fW64rPLvDjGa1PL2anaW6nSfy8b9l2fu5wWIbC4TAgWNLSbrbf+yu9nO7KDCPEllzupA/zmt2w8IC71q4Wtq0yBSWQhXKAUabMANm7la9Oa/I8MFlY6aYuKoklJ3KqhjsqauJeDYss0bKJhIVMVQREQEREBRMxwMc8bo5GhzHCnA8wpRXIe8DOcZhsc/wDfyNYWgxNY7ygVW4HO+Oyza2Q1SvKUHtx3a4bBNE8LnucXhrYnFpG/NpqzS532mD7sRtjFCwDvfVZ7Ou0+IxJiLpJZZGE+G0Amr41XHb0WvZrI47l53/C5o2+g3XnmdtsPVWMrksSwyO0643Ob7cv9pKtscd9Ty1vsST6EcPqVs2InaxoYwskj8NjyaIMbnDzN+R348CsAyMPMlsJ1aQ12ohoIO5PWxyXXXOYQnYj8I3bfAgfUVwWaiflwALxLY4tGmr9wreCwEjLbG5r74gML/flQ+qs5p2eezcEOddFo5OoGvupMxbrViLV7xcysiadzIG6A42Catja81nn/AMqvFYqCPXC4GmudZAG5vYg8ufVB2ekw7YpC/Q5xogEEgf0norfaXCwscAx5J/FYF6judxxCmxM4ZMRsoMIjc+tT2sOwca2PrXJZWKaWAeCJAYXkcTsL50sJFK9wqi5o3O1/X6q6XREURpPUE/kVqY1K2+tjx+Ha14LZHF4YNweAPI9fVY05297tIYPFBGl7eNt4EE8K4rGMxrmiuR50d+tWpeFAkcPDGkts6juSeh+imYvLemQxvamSV7TjI/FcBQf8L6HrwK2zs1Fkczf3zp8PIfxE035EhzT9loWLzFr2ix5rJ+fP8lf/AG3xGAHcA1XS+q1M/sM8fyXV4+57BzkyYbHudqHE6H7dLa5R8R3S4vCioC3EA3ezA4H0Djv9VzvAZLOaLDQuw4OIIo+i33AZpjYwNM8vzcSPunUwzEzWWKxnYPNXEEYaTbj8I/8AUqwO77HtaQ7DTAuO5Ascb3o7reMN2rxw4vB92NWSh7X4vnoP9J/VOMLzlzcd3GOkcHCJw07C9rWSwXdZjZXedmgcnOINH2HJb+ztVijyZ9D+qujP8S7mB/T+qcYTnLB4Duca3d8p1c6a0D7lbdkvZOHCDyk3zJPH6LHft87uLz8qCqaHH4iT7lXIhNmfbYX4qJvF1+n/AErL82/lH9li2MAV0K7LOLz53O4lUgr1kRKm4fL74phqPDCXLK4bCUr0OFAUgBVNeNFKpEVQReIg9REQeLFZ72XwuNbWIjD64Hg4exG6yyINIwvdFl0bw8NkJHC5CaWudtO6OFkUs+HMpc3zeFZeCL81DjfNdaXlLM1iWotMPkeTASTP8NvkAuy8Fv2KvTeNAwQ6WyVdOAut/wBSF9C9se7qDMS1xcYpGig5rQQRx8w2v3tYjs53RMwj5nPnMokhfFo0aW6X0ST5j0C5zSfXx2jyRm/XCpczxh/djy7bkUNgN9wpGCbFG23PPUk7kn0b+q2PtD3a5m2RzGQucy/jDuLbWm5tlXhPIkc/awRYsG+CccXktZtmHjOAjBFWdR4ur/OC9y+NoikLxZe3b2s/p91k8HgcK1gJBs2Q7jfKweW6gYfL2yyuj8UNaAdPqPipImPUGfV7LcO1vwStaSBbHi9d8+ijYmJokGuI7G3FtkFvUeiqDT/DILwB5TV0PlwV6PFva7R4jmiqstF6ejgeIU+tfAzMaCRoLOQ3sbfmrEWZRsvTzB5VueSjT4Ma+Hl6gED/AIUyLL4yB+7cd6BDhx/urkMxMrWGy9+oHSZADqIAJq+q2nIMkOMxEbWQEDU3WdJrTe9ro/czkkbYJJNJDjIWmyCS0AcQBtuSPkuoNjbyA+y3x1zm+dOV9ouzLMBg5ZWtHkaKFcCSG38rtc/y+Wd8zfB8V+41WLB6+Xl8l9Jy4VrwQ4BwOxBAIPuFbw2WRR/BGxvs0D8lZhmLNFb2Yd/2FWMheOS37wx0Xhgb0VxnWjNyp45K8zLXdFuP7K3ogwzUw1qjMud0V+PLHLZhA3ovfDCYawUeVFSo8sCyulKVEaLBgKQ1gCqREEREBERAREQEREBERAREQEREHhataznu7y/FvL5YGl54uFi/euK2ZEHAu8Lu2Zhz4jGO8MbUC7YdNuAXNp8G0HyNNknTuTX23X2DPA14pwBHquUZn2nwMc8rcPg4pNJLXvJDNR4ODRR247lYl1rMz05Hg5nwhxNOLwA13CiLsHp1+S23u8yKLE4yOOZgkaWv1kjiaOkgjhuApfZDs5h8fjHx7tipzjGXDVtVFrh8VE8l1/sz2Kw2AsxAlx/E42QOgWK13tu1s6MH2KwcLS1kLA08RQN+9rgOdQvwuImZI2jG94Y1tBps/EeljgANl9PLE5l2VweIeHzQxvePxFu/z6rraNcq2x894XO8V4LQ2ZrA1xcY9Rjskm/MCCduZ6Lr/dT2lmxsEgmBuJzWtcSCXAgn4h8VVx9VVn/dNhcS/WwuhPMNrSfkeHyWc7K9lI8AwtY4uvieH2WYiYlq1omGeREW3IREQEREBERAREQEREBERAREQEREBERAREQEREBERAREQeELh3anuixjZpH4cCSNziQA8Bws3RDv1RFJjWqzMMt3a93uMwuKbPO3QGhwouFnU0t5H1XWwiJEYlp2Xq8pEVR6iIgIiICIiAiIgLxEQeoiICIiAiIgIiICIiD/2Q=="/>
          <p:cNvSpPr>
            <a:spLocks noChangeAspect="1" noChangeArrowheads="1"/>
          </p:cNvSpPr>
          <p:nvPr/>
        </p:nvSpPr>
        <p:spPr bwMode="auto">
          <a:xfrm>
            <a:off x="155575" y="-1333500"/>
            <a:ext cx="41719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" name="AutoShape 4" descr="data:image/jpeg;base64,/9j/4AAQSkZJRgABAQAAAQABAAD/2wCEAAkGBhEQEREUEhQUFBUVFRQXFRUYFBUXFRUUGBUVFBQWFRYYGyYeFxkkGRUUHy8gIycpLC4sFR4xNTAqNSYrLCkBCQoKDgwOGA8PGi0lHBwpKSkpLCkpKSkpKSkpKSkpKSkpKSkpKSkpKSwpKSkpLCkpKSksKSksLCwsLCkpLCkpKf/AABEIALgBEwMBIgACEQEDEQH/xAAcAAEAAQUBAQAAAAAAAAAAAAAABAIDBQYHAQj/xAA8EAABBAAEAwYEAwcEAgMAAAABAAIDEQQFEiExQVEGBxMiYXEygZGhQrHRFCMzUoLB8ENi4fEVsmOSov/EABgBAQEBAQEAAAAAAAAAAAAAAAABAgME/8QAIBEBAAMAAgMBAQEBAAAAAAAAAAECERIhAzFBUSITsf/aAAwDAQACEQMRAD8A7iiIgIiICIiAiIgIiICIiAiIgIiICLwuVp8gCC7qXmpRjiOioM/qgmak1KCZz1KeMgnWmpQhKq2y+qCTqQOVlsqrD0FzUvbVAKKi4ipBXqg9XhC9RAREQEREBERAREQEREBERAREQEREBERARFTIdigjzz8h9VFdKqZZFGdKpKr5kVOpYjMM/ih+N4HotcxneTE3ZoJXnt56V6dq+G1m9a16Hrl8vea7k1eM7zH/AMn3Ujz78lr/AAn9dTDlW1y5nD3ldWfdZTCd4cZ4hw+63/r+wn+Mt8BVbXLW8H2tgfwd9dlmMPj2O4EH5rceSrnPjtHxkGlXA5R2vV1rl0hzXQqlQCqmlBUiIgIiICIiAiIgIiICIiAiIgIiICIiAiIgKl42KqXhQa/jH6SQeS572r7clpMcJ35uXR86gbI10biWkghrxxb+vsuNdpexGLwpc9zfFj4+IwFw/qHFq8/kpa058ejxTWO59sBiMa+QkucTas0okmYgcB9VGfmMh517KVpWvqG5vMsw2InkVJhwLj/2FrTsU88XO+pVPjO6n6lbZbozA+yvswZHJaM3EO/mP1KkxZrM3hI76q7CdtzERCnYTNZY+Dj9Vp+H7Vzt+Knj1G/1WRg7Sxv+MFh68QpNay1F7Q6XkXbbdrZfhO2rofXot5hmBAI3B4LiGCidOdMIMhPANBPtfT5rrPZTATQ4djcRWscgbocrPVc6Rels9x/w8vC1dj22BqqBVLFUvU8qpeqlpVSAiIgIiICIiAiIgIiICIiAiIgIiICIiAvCvbXloMPnceoEDjsQsNhsxcw8aWczd4BG/FpWolwtZluqRmfZ3AYy/Hw7C4/jZ+7f722r+a1jHdy2FfvBiZI+jZGNePq3SVs0cilRyqNOZ4nuSxrf4cuHk/rcw/8A6b/dY+TuizQf6THe0rP7kLssU5Ups6ZBylw1vdNmh/0APeWP9VNw/c1mLviELPeW/wD1BXaWzKsSJicpctwPcY//AFsUwdRHG533cR+S2fK+6TLoaL2yTn/5H03/AOrK+5K23UvbVyEm0mDwkcLQyJjI2j8LGho+y9nkpNdKl8JeQAqy9wuMcRRKnsmHVRMNl5B81V+alugaeSsIqDwrgKxz3lho+4PopcD7AQX0REBERAREQEReIPV5aKmUbGtkEPFZ5h4naJJo2O/lc9oP0JUxkgcAQQQeBBsH2K4XmPZPN45ZQ2J0mpzj4mztQJ2skrYcFm+YZLgY/GiD9T3bl38IEAtbpHU2s7P1uax8dWtLXH8u718XPPEwBgDntDrZTQ2xq3JvhzXS5e02Ebs6eIb18bfvunJJrMMqix2Z57Bh2NfI8BrvhrfVtflA47L3Kc8hxTS6F4dRojgQfUHgrsJk+0+1h3drsEJ/AM8Ylugwuo30vhays0gAtfNedYesRMWSuawuc6qBkNuNAdVm1sapXk+jsVmMUVeJIxl8NTg2/azuua9qM+e6eeRsjmxRBpaQSANt6o72bK0P/wAi+Z7XTuc/SAA55GoigB7Uo+MznU6SKEueKBcD5mlwFAH5Lhe826h6fH44r3Leuz3bw42mPOp0R+Lm9juv0WUlkGo11XM8gzSaOdgezQ02OAAA5cOa3uHF2u9J2HG9cllY5FIZOoDXqtsi3jOsmydTI3BYiJynscpjMpoeFdZIoLXKRGUw1K8VVNeowKvNVxFwlS8MN1DtSYXqomghe6gowevHzAILOPdbm+yl4YeUKA23OWRZwUF1pVStgq4gIiIPCVgM67c4PCOLJX28cWNBcR78gs+Vx7t53bY2fFyvw7QY5TqLjJWkkDVYq6tZnfjVc3tlGd8b5ATFhHEb1qkbZF1dUqMm75tTpG4qAxuFaA0/FubsuNCuq51jMqLARHI1oYdO10aFGr3qwVuHZnu3hx+FbJM6RjtRqRrm0QNq0n1tca2tM49FqUiut4yrvJw08zYSHMe802yC0nkLC2q1zfCd1EeD1Txyvmlja50TXaWt1gHTZHquczdqsdPIf3mJc8Hf96GNaRxHl9eS68s9uXGLT/Lvef59FgoXTTGmggADi5x+Fo9SuZ9oO80TsLHRQOYT/DcHPJ9CQRR9gshnfa/CS5YyLEn9olLWte0WwiRosuJrYe3Fctw7YW6nRnU4bjR5qu+JO316KWv+NUp+us5Zl+BxWXSuwkMcE8kb2hhI8QPG1DUbo8vdcniyyUupxc5wP8MGht/M7l+an4HDZhj5dEOhpbuHaw0tA4vu+XHZTM1bHgpnsLmTAtsGNzjpfXmFmyd7K53tObDrSIicbTNk+LzRkL8N4cQw8YgdEXHQDxuNxs8KG++yz3ZrIDk0M888ofI5hIYDQOkF9NvclYjsb24wmFwTCQ4SSeI7SBYbRLWk9NVBYnD9sJpMVHNP+9aWvY1pprWiQUeA2329itcoj37c5rM7EelpveTjJpdUkwhjdelrGtrTuOJFk+trV8VnjPEIjaHk8DQsfPksZmWBdiHSiJ2lzbd4RsVV6tB6bcFZbmc0MYEcelrRu4t3ceZJK527nXauRGJ+MmbqadJ8zqcA8m/TTxB25K3mMHhNAwrxXxFjg01xPEi79/RYVuYyTOa0lrRdksAafW6/zdbflODEjQfBDa2NAG6/3ONu63uEtlSv9NXczEE+LKdmDVtQrpw2v0W5dm+0AkY037joViO1+egtELmAEVwFAgenAcljsTioYQx2GfYIBe2qp3NdKWmY2XO9Yj66hFmQPNTYMRa5plee6t7WzYLPBtZXWJcZhucMu6ktxC1nD5sDzWQhxoKustggktS43rBQ4kKZBikZZVpV4OWPGLCuftQVEqSWlHix5B2IKg4jEOeabw6q5h8LXEqKyQxzjzr2VxgLlZha0clLY9BIhZSvtcorZFcD1US2lXFYY5XwoPUREBUvbaqRBzbFdzcDpS8zvDCSdAaNrN1d19lo+a50/DOlijBkije5sZa4loHpyJ6rqfeVnowuDc2n3NqjDmmgwlpNuPLouGYBzXENLyWm9729h/nNcPJEenq8UzPctmyfvQxLMM9mpracac7zPDeTQDt1Wp4nthG4yPkaXSPN2KaByOwCm4ODA+M9k8cr7Oxjka3hsSQRvyPJYvFNY1/nLHNY12kiq43v6n7LPzJWPfSlufPmY1oEXlJcAfK7ckbmqULExTwtv+YgDSQa33FDmequiBmKlaIW6XbAke3P1WVwWXPjlMbKJFU9zbbtd6d9qrim56WI1bw+aPa9pljMIAGrwxZoje+hIvYqXJIwvcWAvLhqaXUHNZ0PK+PBQHYdz56kfJIy+DRtfy2U3/xUEGp4lczrrrh7Vae1jpQxz2mIs3tjiGmhdHzVvR4q/H4jAx7STGdwxxAra/KRw+YpYMZ8wSAu28NjmCuJdvR9lAwRxLmksDnN8xq+Qoupvpa1xmWeUNgw0z3YgCOK3OtxB4Czu0u5jgfmsjm2Yudpjna2NtU3RRs1w4ceHFYPI8/0Nc78RvfjX6KPNinYl3EACyCb3IF/LiuOdusT0DKjA55j0yCqLfxAHg6unDdXzmp1FkskgqrBdpaBVi9HHalVIXYdrnlwlOx24DYfUcL9li4MqlxXnF2XUee3MrpHfcuc7HUJLswje/SQCN2tA2AG5Nk7klW8uyaNwk1ElzbIZdc/v8lOxWRwx4cvbHJIR8T9QGnr5VV2fyJz269ZBAsDbh/uSZyOlivfbEmJkesBzgdizmDvuCeSqweaAfEXX6EfkpWMgY406wdXANJ1VxIIHNXc4fhwxgji8+3Ln7KxbpJqk4TM37EBxb1o0s5gu0J6rSxmUp2LXH0oqkzym3cCOS3Gudoh1DDZ8OZWShzwdVyDB5rMeG6uszua6Jpb1jNdgHaFuwB3KysOYQws8SeRrRyLjQ9h1XA8ViJHHU51t5C/7Kued8jGN8xDSSOJAviAPkpyTg7/AILPMPP/AAZGP9Gnf6cVPbKvn3JcxdBKxwDgQQdgb49Pa13fLMQ2aNkjb0uFiwQfoeCsTqWrjJMmV9syjshV9kC0wvMkUiLcq3DApMhDG3zVFUcnmU9qw+EcsvHwCgqREQEREGudv44DgJziNXhtAcdJp2q6bR5blfN2OwzQWiOUgvNgXZb1Gw40F9U5nlseIifFILY9pa4enp6rlvaLuly/BQy4lzp5PDFtZqYPMSA0Eht1ZCxaPrpS2dOb5TgGREyeKHNcKJPxNPQVy9VDxePgAa0eG4kgVptvGiSTz9V7mMUbmE2xpJ3IHmAvfe1fypsOvSYw5m/BzQSautRXnmO9eqJ6ewZlBCHRhoDg42RY08rHP/grE5tmbyWmNwNCvLf2Cg5pFplfqaWbkNbx25G+fJWsPFJEdZjcQOB3oeuy6xWHKbyyuDzSeO9J8PrZAPDrxXrsTrlYXvLyTQA4WdrsrEGbWb+EX6m+u55ra4MPlRa1znSNI4jUSTtxWbZX41XbMbmE7GF4awENLhdC9jxPWxR+asYXDOe9uixTdW3Kr2/P6qBmEsYkP7OXhm9Wbd8+qv5fmz7LSfLVE6RZAOwv5rWTmsTaNxmMszRzAAwwNaNWq2kkku4OANv4CiOpUDNczbr2Ed0fgZpbZPSzvSnPlwskVeHTuRBF+/pupGV9lYhhP2kkvfqNC6axoNWdtz9lm1qxHbcVtPpgHZpbaWcyHHuwziZ9myBtPA2BH83+clFxnZpjJi0W4AajXxaedAcxf2VWHyN2JqKCbUXfBHI7SSf5QeGr0NKxkx0n9RPafiO0UcUM0YIeXE0RwN/Efy+6w2HxfACbQx2x3JcBXPbqpMOQDDP/AHwIkYQHxuqxfMA8VdEMb5X+GIgKF649V+wugszFYaiZlCgx4jLb/eRm7PPffVXyUyR8chtjtjwPA3XP1UbN9Ti1rQy6O7G6fJtxB5q02WDw6MXmBq2lwdfryKvxM7SX5TiHCi59erm0PlatYPJ3HUHEW3jvv6bDgqcqwjppdJc9kY6nf6qRiCIcRowzQTXmsmjz3J4Js+lyPajF5WA1tGifxX9yTvyOy8eIo2+fznhd0fsVTjmzu0sOkFx1AAjc+p4VurEmFeCQ9gdsPLelw9uqubHab2tjAiR3lLi2gfb0vmqocvfZGogfhscVksseXCmaYWj31k315LZso7L/ALc9jLJDTbnkbhtH4fW64rPLvDjGa1PL2anaW6nSfy8b9l2fu5wWIbC4TAgWNLSbrbf+yu9nO7KDCPEllzupA/zmt2w8IC71q4Wtq0yBSWQhXKAUabMANm7la9Oa/I8MFlY6aYuKoklJ3KqhjsqauJeDYss0bKJhIVMVQREQEREBRMxwMc8bo5GhzHCnA8wpRXIe8DOcZhsc/wDfyNYWgxNY7ygVW4HO+Oyza2Q1SvKUHtx3a4bBNE8LnucXhrYnFpG/NpqzS532mD7sRtjFCwDvfVZ7Ou0+IxJiLpJZZGE+G0Amr41XHb0WvZrI47l53/C5o2+g3XnmdtsPVWMrksSwyO0643Ob7cv9pKtscd9Ty1vsST6EcPqVs2InaxoYwskj8NjyaIMbnDzN+R348CsAyMPMlsJ1aQ12ohoIO5PWxyXXXOYQnYj8I3bfAgfUVwWaiflwALxLY4tGmr9wreCwEjLbG5r74gML/flQ+qs5p2eezcEOddFo5OoGvupMxbrViLV7xcysiadzIG6A42Catja81nn/AMqvFYqCPXC4GmudZAG5vYg8ufVB2ekw7YpC/Q5xogEEgf0norfaXCwscAx5J/FYF6judxxCmxM4ZMRsoMIjc+tT2sOwca2PrXJZWKaWAeCJAYXkcTsL50sJFK9wqi5o3O1/X6q6XREURpPUE/kVqY1K2+tjx+Ha14LZHF4YNweAPI9fVY05297tIYPFBGl7eNt4EE8K4rGMxrmiuR50d+tWpeFAkcPDGkts6juSeh+imYvLemQxvamSV7TjI/FcBQf8L6HrwK2zs1Fkczf3zp8PIfxE035EhzT9loWLzFr2ix5rJ+fP8lf/AG3xGAHcA1XS+q1M/sM8fyXV4+57BzkyYbHudqHE6H7dLa5R8R3S4vCioC3EA3ezA4H0Djv9VzvAZLOaLDQuw4OIIo+i33AZpjYwNM8vzcSPunUwzEzWWKxnYPNXEEYaTbj8I/8AUqwO77HtaQ7DTAuO5Ascb3o7reMN2rxw4vB92NWSh7X4vnoP9J/VOMLzlzcd3GOkcHCJw07C9rWSwXdZjZXedmgcnOINH2HJb+ztVijyZ9D+qujP8S7mB/T+qcYTnLB4Duca3d8p1c6a0D7lbdkvZOHCDyk3zJPH6LHft87uLz8qCqaHH4iT7lXIhNmfbYX4qJvF1+n/AErL82/lH9li2MAV0K7LOLz53O4lUgr1kRKm4fL74phqPDCXLK4bCUr0OFAUgBVNeNFKpEVQReIg9REQeLFZ72XwuNbWIjD64Hg4exG6yyINIwvdFl0bw8NkJHC5CaWudtO6OFkUs+HMpc3zeFZeCL81DjfNdaXlLM1iWotMPkeTASTP8NvkAuy8Fv2KvTeNAwQ6WyVdOAut/wBSF9C9se7qDMS1xcYpGig5rQQRx8w2v3tYjs53RMwj5nPnMokhfFo0aW6X0ST5j0C5zSfXx2jyRm/XCpczxh/djy7bkUNgN9wpGCbFG23PPUk7kn0b+q2PtD3a5m2RzGQucy/jDuLbWm5tlXhPIkc/awRYsG+CccXktZtmHjOAjBFWdR4ur/OC9y+NoikLxZe3b2s/p91k8HgcK1gJBs2Q7jfKweW6gYfL2yyuj8UNaAdPqPipImPUGfV7LcO1vwStaSBbHi9d8+ijYmJokGuI7G3FtkFvUeiqDT/DILwB5TV0PlwV6PFva7R4jmiqstF6ejgeIU+tfAzMaCRoLOQ3sbfmrEWZRsvTzB5VueSjT4Ma+Hl6gED/AIUyLL4yB+7cd6BDhx/urkMxMrWGy9+oHSZADqIAJq+q2nIMkOMxEbWQEDU3WdJrTe9ro/czkkbYJJNJDjIWmyCS0AcQBtuSPkuoNjbyA+y3x1zm+dOV9ouzLMBg5ZWtHkaKFcCSG38rtc/y+Wd8zfB8V+41WLB6+Xl8l9Jy4VrwQ4BwOxBAIPuFbw2WRR/BGxvs0D8lZhmLNFb2Yd/2FWMheOS37wx0Xhgb0VxnWjNyp45K8zLXdFuP7K3ogwzUw1qjMud0V+PLHLZhA3ovfDCYawUeVFSo8sCyulKVEaLBgKQ1gCqREEREBERAREQEREBERAREQEREHhataznu7y/FvL5YGl54uFi/euK2ZEHAu8Lu2Zhz4jGO8MbUC7YdNuAXNp8G0HyNNknTuTX23X2DPA14pwBHquUZn2nwMc8rcPg4pNJLXvJDNR4ODRR247lYl1rMz05Hg5nwhxNOLwA13CiLsHp1+S23u8yKLE4yOOZgkaWv1kjiaOkgjhuApfZDs5h8fjHx7tipzjGXDVtVFrh8VE8l1/sz2Kw2AsxAlx/E42QOgWK13tu1s6MH2KwcLS1kLA08RQN+9rgOdQvwuImZI2jG94Y1tBps/EeljgANl9PLE5l2VweIeHzQxvePxFu/z6rraNcq2x894XO8V4LQ2ZrA1xcY9Rjskm/MCCduZ6Lr/dT2lmxsEgmBuJzWtcSCXAgn4h8VVx9VVn/dNhcS/WwuhPMNrSfkeHyWc7K9lI8AwtY4uvieH2WYiYlq1omGeREW3IREQEREBERAREQEREBERAREQEREBERAREQEREBERAREQeELh3anuixjZpH4cCSNziQA8Bws3RDv1RFJjWqzMMt3a93uMwuKbPO3QGhwouFnU0t5H1XWwiJEYlp2Xq8pEVR6iIgIiICIiAiIgLxEQeoiICIiAiIgIiICIiD/2Q=="/>
          <p:cNvSpPr>
            <a:spLocks noChangeAspect="1" noChangeArrowheads="1"/>
          </p:cNvSpPr>
          <p:nvPr/>
        </p:nvSpPr>
        <p:spPr bwMode="auto">
          <a:xfrm>
            <a:off x="307975" y="-1181100"/>
            <a:ext cx="41719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8" name="Picture 6" descr="http://limi-sro.sk/wp-content/uploads/k%C3%A1v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35919" y="3933055"/>
            <a:ext cx="3600400" cy="240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kTextu 8"/>
          <p:cNvSpPr txBox="1"/>
          <p:nvPr/>
        </p:nvSpPr>
        <p:spPr>
          <a:xfrm>
            <a:off x="1475656" y="692696"/>
            <a:ext cx="5782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Sú ale pre nás naozaj zdravé a prospešné? 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xmlns="" val="5161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012132" y="2578556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b="1" dirty="0" smtClean="0"/>
              <a:t>	</a:t>
            </a:r>
            <a:r>
              <a:rPr lang="sk-SK" sz="2400" b="1" dirty="0" smtClean="0"/>
              <a:t>Kofeín </a:t>
            </a:r>
            <a:r>
              <a:rPr lang="sk-SK" sz="2400" dirty="0"/>
              <a:t>z</a:t>
            </a:r>
            <a:r>
              <a:rPr lang="sk-SK" sz="2400" dirty="0" smtClean="0"/>
              <a:t>rýchľuje frekvenciu srdca, môže spôsobiť poruchy rytmu srdca, </a:t>
            </a:r>
            <a:r>
              <a:rPr lang="sk-SK" sz="2400" b="1" dirty="0" smtClean="0"/>
              <a:t>nespavosť či nervozitu a podráždenosť, žalúdočnú nevoľnosť. </a:t>
            </a:r>
            <a:r>
              <a:rPr lang="sk-SK" sz="2400" dirty="0" smtClean="0"/>
              <a:t>A nesmieme 				zabúdať na to, že kofeín je 						      </a:t>
            </a:r>
            <a:r>
              <a:rPr lang="sk-SK" sz="2400" b="1" dirty="0" smtClean="0"/>
              <a:t>návykový.</a:t>
            </a:r>
            <a:r>
              <a:rPr lang="sk-SK" sz="2400" dirty="0" smtClean="0"/>
              <a:t> </a:t>
            </a:r>
          </a:p>
          <a:p>
            <a:endParaRPr lang="sk-SK" sz="2400" dirty="0"/>
          </a:p>
        </p:txBody>
      </p:sp>
      <p:sp>
        <p:nvSpPr>
          <p:cNvPr id="2" name="AutoShape 2" descr="data:image/jpeg;base64,/9j/4AAQSkZJRgABAQAAAQABAAD/2wCEAAkGBxASEhAQEBQQEBAPEA8PEBAPEBAPDw8PFBEWFhQRFBQYHCggGBomGxQULTEhJSkrLi4uFx8zODMsNygtLisBCgoKDg0OGhAQFywcIBwsLCwsLCwsLCwvLCwsLCwsNywsLC0sLCwsLCwsLCwsLCwsLCwsLCwsLywtLCwsLSwsLP/AABEIAOIA3wMBIgACEQEDEQH/xAAbAAACAgMBAAAAAAAAAAAAAAADBAIFAAEGB//EAD4QAAEEAAQDBgQDBQgCAwAAAAEAAgMRBAUSITFBUQYTImFxkTKBocEjsfAUQlJi0RVygpKiwuHxU7IHM0P/xAAZAQADAQEBAAAAAAAAAAAAAAABAgMEAAX/xAAxEQACAgICAQEECAcBAAAAAAAAAQIRAyESMQRBUWFx8BMiMkKBkdHhIzNSobHB8RX/2gAMAwEAAhEDEQA/APcVixatccbWJXEY6NnxOF9Bu72CrsRnROzBpH8T+PspyyRj2x445S6RbzzNYLcQB5/ZUmOzRzvDHbQf3v3j6dEk+Vzze7ndTy/omsNhg3c7lZcmdy0tGiOGMNy2wmDh0jzPEpsP/VoIW1CjpbdsYEn6tTbKk7KwvRoXiax0l81UPcb5+6fmOyqpZKKpE0YlSLjLhdcfdGzL4m8UHKXWAmcwFuZ6FL6kpP8AiBsENkwDugxeFqzvErIvbAYwqukb6qwk3S7mJky0HQjoQ3hNyMS0jES8Wc7n+Ud601s8btPmqPI8zxGEk8BLXWNcbrMcg8x9+K7Z9qozbK2Si+DhuCONrRjy0qZ0oKR1WTdroJqbJ+BJ0ebjcf5X/wBaXRArxljHxmnix1XQ5TnEsQAjf4B/+b/E35dPlSrzrszS8f8ApPRli5/B9qIzQla6M8y38RnuN/ornD4uOQao3NeOrTfv0TqSfRnlCUe0HWLFiIpVT5y0fC1zj501v13+iq8Vj8RJ/C0dA4j8k+/Ciz6lR/Z2jkvPlmlI2RUF0imbh3nn7BNQ4Hmd/UqwDApAKNlHkZCKCuCKI1sKVokm2YGBbLAoly0Xoi7Nlig6NZ3iiZEUFWAlYVRZgCN10Ej1W4yMEEJ46ZfGyORYvgFfS7lq43L/AMOTSeZ2XX4Z2ptrpqmJlVbCSv5LTVENspitlFEugDkMozkFxThRBwQXtRXFQKI6FJYUnLCrF5S7yjZaLKqfDA8Qq6XAAbt2+i6BzUniGFUUh+yqYxw5kfVNYdjwdTX07qLa73BUrCYhpFgqy0wWe4lgqQMlA5g6H/lR9law9oYT8QkYf5m3/wCtqjY0IjYhY/XJcs0kSlgg/cXrzufmhOKlK7j6lQAWUikY0KYC20KVLjmyIWFSpaKYFgytFTpRLURrAvQ3FGeEF4RQyBOel5XIsiUlcmRaKE5o7K6PLSdFHqufLxY9VfYN40rp9Ay9DzStuel+9C3rUjNRtxQ3KdqLkRkCKiVJyiUyHQJwQXBMlAcER0BIQJmJghDeESiKnEClGGWimsSxISNVVtBZcQvTcG5H65KnwM/JXGFIsfrkpyVHMtQ3ck9SpgKThufUrAoGKzFtYFtcA1SyltbpMcQpaIRKWiETgDmoEgTTglMS6kR4iGLkAVDjsyAvdbz7MdIK8+zHNtTwL2LgOPmqwjbounSOndnY1DfmrnCdoW1xXAZthhE2N933sYlG7hXjc2v9P1RcxxMUcMJjI7x7HueA6y0tkI3HLw6fdac/iTx1fqBVlTafX7/oehNz0dUzBnQPNeYw4smJ8lm2OY2uuprjf+n6okuPLI436r7xgdXTxOH+36rLwQX40+PL8T1vDZi13NPNfa8nybtBuN13uV5iHgbpHGiNFyVFY11rCgMjSE9FUHhEZC7kNyK5CcuKIVmCV07pyUJZwTpji80ZBD2/MeSfweJBI/XJBQC2nAjb/pN2A7V3E+pWLDxPqViymEkFtaUguONgLKUgFukwtkKWiESlohE6xd6p81mppVxNzXKdo8RQKZIpE4LtRmHHdcO2Yulb/eB9t1cdosTZKqcnjt7nfwivmVt8aHLJFe8rJ1BsupJS7TrJLWCmtO4aLvYeqhi8e1zDGyM/C5skg3txc1zb5D4Ttx8RSmaNe2gLBcWjzo81Z4XDuc3u42+EeKhwvqfNep53l/QrglbYfA8P6duTdKInDIRE5lVqc13pTXD/AHfRKY2cmMDfwN0+2/3Ks5MMRq4AM+InYD5qonkby3C8SG2evlgow436UCy7GFpC9C7N5tw3XlznU4gcL29F0WQYwgj5IzieQ0e44DEagE8uW7P4qwF00Z2UGKiSi9SWnLgi70FyPIguXFIgJEs4JtwQXMTIoBUDxCK9qEOITI47F3E+pWLHcT6lYs5gJKQUVsLjggUgh2t6kwtBFpyiHoc0tBcChXGygArzrtZmHEWulz7Mg0HdeU9ps0skWqQReCOezWfUSnuyUGtzG/8AkmY35EgfdUbyXuoCyr/IcX+zOie4WY3h9ciRuN/Zej4Moxy23Q+WEnDSLrtnPHLj5jGAI4iImaeB0DRfuD7q2xYbhMLG0V3s7DK9x/dYuRwUmp4J5vF++5Vv2sxrZ5KY62NjZHbdxtxA68OKTJCefO1FXWvyPRwyh4/jx5Or3+JyuZZjI8eEHQDQ6X9ykmk1btlcPhYGhoBIA/eN3+SWGHjJFtHysLX/AObNLtHmS81ylcin1WSeqscqlpwVhjstgYyJwLHOc78WIF4exo2ouO1+iVdgQ1/4eqrJAeBqDb8N+dVyUcnhZI2+xVmiz0zsridh8l3mGdYXlPZTFcF6dl0ltC8yapj2PLCtrRSBAvCCWphwQnBEdMCWqBCMQhuRHQtK1Jk7p+RITcU8RjtTz+a2tH7lbCzmA3SkAsCm0IgbI0tEItLWlEWwRVZmc9Aq1eFzPaKSmlFDR2cD2rzL4ha83x+JLj1XR9psQdTlyuHbqkHlZWiKpGqEd0WeBiDG2eJ4n7KU8rGgl91WwHM8ghz4jSAasD4W1xP6/NEy7LZJHd7KRtZAJ2aL3offh5oJXtm9yr6kTMDdbirs10F8E6ZGmgDuRsP16hRLW6dje3G2jmDwvqOpS07Rp8w0gfn9gtvj+Vlw/d18+pHL42PJ97de0lKbNeVnrSDKBQ2A+Qv3R8rH4T5diQ84d5dXhbJETG+/7zXIWIiIBvkPbjSXyfKlkyWm0l0DBgjHH1bEXTFha471uLPDz9VcYHOWt1GVopzSBrFfu0CD1Co8a26+VdOSt8ozCNsDojCZZSPBIJHM7tpH8PB3zpVx+Xkxx9vxM78eM8jXQ/2exfjvhbia6WV6vkU1tC8cw+KBkZpZ3YDWtP8AM4E247+f0Xp/ZjEWAvPyb2JKPF0dmForUR2WyoHA3IbkRyESiOiBQ3KbkNxRKIDKVXTO3T0zlWzO3CeIWd1e59SpBB1bn1Km0rMYqDhEagNcjNKIkgixaBWIikJeC4/tO7wldfMdlxvah2xTR7KQ7PHe0h8R9VQ4N1PPp91edo/iPqVz0HxgA1qIbfSzxWqKvRri+Lsto42ufrabDQA313Bk9+CehcaDd6Jsjz3+wSuFjqhwDXEeYqh9k7gRu3n8R68A5DI61Fm/BFvckFzbCdy2Ic9LXH/FZVfKBpJPHeqHHajY9L9k9nkxe91kcBVmqodOSnHhgXfysYXG+pFn6fmrePjktta+f+gzyi9J7/Qq4YyyN4t2mTQ5wbe9A0SOviPHhZQJWbAN1AOobuq733A8lYzt025oDmuq9QvUCHCz66SdkCZopzhyGgfyuIHvsrZOCSeNL27/AHMkYt2pvrWvzKmVxdXDbmOJA4IuTZxJhXudGf8A7GGM+Frtjy34KGLaWkEcgPboElKPFfLipUuJKTlGei5hxwf3YDQ3TqJO2pxNcfLb6lei9lMRwXlWDdRC9E7Jy8FnktAySbez1PCu2RiksA7YJy1ABByA8ozygSFcOiBKFI5bc5AkeiVSAzvVdI7dGxMqTc/dUihWd4DufUqepaZFZ+ZWpWFuxWUzaZNr0ZsiStS7xE5xHmyqYkSAkRBIiI4BpX7LjO1TtiurkeuS7SXRTRY0Ynj3aB51FUeEoyM8nav8vi+y6TPW+I7Kkgd4xsBs/wAz8JWvFL6y0XlHRZl3LgTZHn8KfyNmuaKMmra8caqyP6pDVbWnbaweh3sO8uK3BYe6rB0mq47kcFOcNs9LFPoe7QwNGJlaTbYnU6jxG+w8zX59EB+NdoNDxPDeWw3sn3IofZQfiNTXbO7w8HEigQ23uIqy4ktF3QHK905lWHAYXu4DvD1JLrb70y/kFZfUjS9CSuck67D5fgu8GgcGUyvRob+Vf5kjnWD7ouYDf4ln/IP6FdHlk3dDU4DxRaj/AHgNiPk36rmsTKZSHO4uLCfmSlm6l7VXz/ceMVKHsfz/AKZVzfCSeRLgPI1Y+/yVXp2d/Ia+Rv7g+6t8yAbI5o4An6AKsga38Un+Dbpq1AjbpxVI7iYMyqaRvDO3XoHZN3Bee4biF6H2UHwqUuiXbPTcvd4Qng5VuCdsE3rWZj8ST3paV6lI5KSuXIqlRhehSu2WEoj8M7ST5JgspZHbob9qRJuKDIeCqhD0HDykk7htb787RcRO1wA/eqyufxoF+IvaASWvYSLF2WO8tlPDYovkBAIY1hskVbiRsPZZF0TeNXZaErFAOW7XHG7U2uQ1iIKCOcqHPIraVdJPHQ2CijujxrtJhzZXLM8L2nzA+R2P0JXpXafLuJXnmPgolaIMonYzhnVsbFEeoHA/dMtqw7mNQJG2wI5JNr9bNtnt6XRv05/rkjB+2oEeLcgGiD/yjOL7XqbcWRVXsLHL449Wo6SGu8YcRH4bBqya+tpzHTt1v0N0MLnFrSd2i6a0+hHuB5qpgmedWuzprTdmvT6qReXN3IBA8JokFtmmmrN3fLny2TU4xv2v/A/JSevQvMfibjjbRFxMdfDoK/1H3VGx7W+I8Gt+o4D6q6x2YwPghaAe9Y0McR8Jbxv13+i5bHGmked/X/hJGV0hpvinIBmTy95I3LzX+I7fdJ8GO83aQeTqNkhTNmyOjqriNtz61eyDiDRDRuGDSPXn9bWmuMPieVOXKfILgW24L0nsvFwXA5PBZB6r07s1BQCz5GdFHX4XgEcuQItgtlygWSMkcl3KbihuKKCEwrLe0dSn8fKac1lBrG+N3HfoqmHGBjw7oqfM8zJbIxsgYHfEdiavlfAopWxX2KzYq3NI+F4Lh6bb/VbJ4JXCM/eotaGtjjaeIY3mVueeqVxLO7ZiQb35lGDwuUd38JIeNTbPibw9SOSYizMc1iofR0utbEqoW5iOqJ/aI6rqYOKLzvAt94FRf2mOoUDm7eqNM7ijoRIFCWULnHZyOVn0CGczeeAKbiwcUSzyEOBXnOd5fudl6C8SP5KrzHKnEGwni6Gqjy2WJzDbfn5+SJBiiQQd3Vw5urn6hXuaZURvXBUE+H36OHPzVozrXoH3rQdku5I4HT+d/wBERs/hroGfl/VVjXlpCZw09Cj0/JdLaorCe/iNOnPiHUfevyIVfinuIHzH1/7TU7htvQJO/kd/zSWJlbwsk6t9IqutWmhG9i5smqsHG7T4ubuF+R4+lj6KEMdkLJXFxvhyaBwaOQHyVhl+GO23FNOXsM0Yl1kWEshek5NAAAuMyhhbWy6jDZgAOnyWeWymkdLqCG+RU39pjqoOzAdUvEbkW7pQl5ZVVux3mgSY3zRUQOQ893VLTaONNvrQtV82O81W4rMvNVUWTciwxeLpUePzDolpZpH/AAjbqeCUlbXMk8yeavCBNyPZZDfHqUpJl8Z4ivTZW5j3O3MrXcXuV5SZpbRz8mUt/dLvzUG5K++JpdVHhQmGQAJ+TEconMRZF1/JMxZC3muh0KbWLuTF5+4pGZMwckZuXtHAK4AWwwLrB9IVbcJ5KEuX3yV0GBbLVwrys4fNMgsHZcTm2QEXQXs2IjBVBmOCaeSeMhots8QxmWuHIoDMORxFjmD1Xp2YZODyVXP2e8lVSQZWjif2Jjv4q6A7IL8r38P9T812QyEjkjx5Geio5piKzisLlhLqrguryjJTtsr3Lsgrel0mCy4N5KUpFYlZgsoAA2TTspCumxALZaktj6Zy+JykDgqqfBuB2XZzxgpCTDBPGQrico7ByKBwUnM17rqXQhLyxBPyF4nNnLurvZKOwrAep6ndX+JhVfJAnTEaF8BG100ETh4JJ4Y370S18jWu35bErM9yljYoyY4WSPkgIdBNNIJYpIp36tEhJaNUQAqwdJIJB2NhcE58sTGFzXOkYA9gJdHTgTIK/hAJ+V8kZ7dTWMMQhLcbqe0NY3vHPwszi9+iGNpfXd3s6raLB1A2i6VkZfaSPSWvB38yiBVGExN+6tYyvINckMNREFpREURZMFYFC1mpEFBgpagljIhulRO42OOlQX4gJKXEKvnxh5I0PHEWc2JVZNiQTVqvnneefsgxwOJB3TpFUkuixjZqO/VMOwzTyUYY6RZJKGyVhasX/ZG+S2MM3ySuKxDuQKjHI9HYKRZMjARQUi2c8wjNltcmGhguUS5D1rWpENGnlLPR3FBeijheRKSlNSpKYqiFYpiClSAjSuVfjJtIJVkibGME/wDGjG47x3cgsLQ8d6DHqbqBFjXe4I2ChlOoxgGzpxDH2XMLn/h4mMS0yNmjXpJ0Gy0VZOrZHLgZMRhY61ap4dQ3I094C4nyDQSfIFW2SRDubLSJHYoukJ70nvXxOLzb42AElovRY8PHYW09QZB7yI6HudJ1DgaPurqB2wVBkmNE2Fgk4kxt1eTgKcPcFW+GfsF5kk02mbO0WDSiWl43IlrkSaCFyg56g5yC+RMcohHyJd8pUS5TZHaJRJICWErBhU8yJS0LgOYo3Bt6IzMM0IwpY4oi8mLOipBfHam+bekzhW7hc9D20rI4bLhpt3E8Fp2FarKWQUlHFAkpNiT4B0S8kasXhLSBEtFiVlb1LcgQbTBClyG9YHKLiicAkSGJKdlKrsU7iqxEkV8z1U5tL4U/I/cqnzZ1kDzWiC2SkZksmrEwto1I7uDVam980xaxqBBLdd0QQaorockaGRNaNPinD9bWRsLz3LwWv0QxapW7a711rbTzZVBkR0yskGnWzXJCHuDWmeONz4QSXNG8jWCiRd1a6KB72xxNdrjDZHju5Zu+c6g/TLGP2iURs0FoLQQNR5iq7N9loiv5iA//ABs49xOOQlNDkPA07LusMNlixYfJ/mS+JrxfYXwHYmhG0hYsUUcwUgSsgWLEw0ejI2i+AVhC0dAsWLmDJ0F0joFFwCxYiSRCghzAUsWIjLsra8StMOAsWLmPk6DOCGWhaWIIlEi4BBe0LSxEpETlAS7wFixMUNUFjgsWIgFpgqvGAUVtYqxEkUkg3Kp8wG6xYtMOyMuhvIWA4iIEAjusWaIsWMJMQfkQD8k9hQPwf7r/AMgsWKXkeh0D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975" y="-1828800"/>
            <a:ext cx="3762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4" descr="data:image/jpeg;base64,/9j/4AAQSkZJRgABAQAAAQABAAD/2wCEAAkGBxASEhAQEBQQEBAPEA8PEBAPEBAPDw8PFBEWFhQRFBQYHCggGBomGxQULTEhJSkrLi4uFx8zODMsNygtLisBCgoKDg0OGhAQFywcIBwsLCwsLCwsLCwvLCwsLCwsNywsLC0sLCwsLCwsLCwsLCwsLCwsLCwsLywtLCwsLSwsLP/AABEIAOIA3wMBIgACEQEDEQH/xAAbAAACAgMBAAAAAAAAAAAAAAADBAIFAAEGB//EAD4QAAEEAAQDBgQDBQgCAwAAAAEAAgMRBAUSITFBUQYTImFxkTKBocEjsfAUQlJi0RVygpKiwuHxU7IHM0P/xAAZAQADAQEBAAAAAAAAAAAAAAABAgMEAAX/xAAxEQACAgICAQEECAcBAAAAAAAAAQIRAyESMQRBUWFx8BMiMkKBkdHhIzNSobHB8RX/2gAMAwEAAhEDEQA/APcVixatccbWJXEY6NnxOF9Bu72CrsRnROzBpH8T+PspyyRj2x445S6RbzzNYLcQB5/ZUmOzRzvDHbQf3v3j6dEk+Vzze7ndTy/omsNhg3c7lZcmdy0tGiOGMNy2wmDh0jzPEpsP/VoIW1CjpbdsYEn6tTbKk7KwvRoXiax0l81UPcb5+6fmOyqpZKKpE0YlSLjLhdcfdGzL4m8UHKXWAmcwFuZ6FL6kpP8AiBsENkwDugxeFqzvErIvbAYwqukb6qwk3S7mJky0HQjoQ3hNyMS0jES8Wc7n+Ud601s8btPmqPI8zxGEk8BLXWNcbrMcg8x9+K7Z9qozbK2Si+DhuCONrRjy0qZ0oKR1WTdroJqbJ+BJ0ebjcf5X/wBaXRArxljHxmnix1XQ5TnEsQAjf4B/+b/E35dPlSrzrszS8f8ApPRli5/B9qIzQla6M8y38RnuN/ornD4uOQao3NeOrTfv0TqSfRnlCUe0HWLFiIpVT5y0fC1zj501v13+iq8Vj8RJ/C0dA4j8k+/Ciz6lR/Z2jkvPlmlI2RUF0imbh3nn7BNQ4Hmd/UqwDApAKNlHkZCKCuCKI1sKVokm2YGBbLAoly0Xoi7Nlig6NZ3iiZEUFWAlYVRZgCN10Ej1W4yMEEJ46ZfGyORYvgFfS7lq43L/AMOTSeZ2XX4Z2ptrpqmJlVbCSv5LTVENspitlFEugDkMozkFxThRBwQXtRXFQKI6FJYUnLCrF5S7yjZaLKqfDA8Qq6XAAbt2+i6BzUniGFUUh+yqYxw5kfVNYdjwdTX07qLa73BUrCYhpFgqy0wWe4lgqQMlA5g6H/lR9law9oYT8QkYf5m3/wCtqjY0IjYhY/XJcs0kSlgg/cXrzufmhOKlK7j6lQAWUikY0KYC20KVLjmyIWFSpaKYFgytFTpRLURrAvQ3FGeEF4RQyBOel5XIsiUlcmRaKE5o7K6PLSdFHqufLxY9VfYN40rp9Ay9DzStuel+9C3rUjNRtxQ3KdqLkRkCKiVJyiUyHQJwQXBMlAcER0BIQJmJghDeESiKnEClGGWimsSxISNVVtBZcQvTcG5H65KnwM/JXGFIsfrkpyVHMtQ3ck9SpgKThufUrAoGKzFtYFtcA1SyltbpMcQpaIRKWiETgDmoEgTTglMS6kR4iGLkAVDjsyAvdbz7MdIK8+zHNtTwL2LgOPmqwjbounSOndnY1DfmrnCdoW1xXAZthhE2N933sYlG7hXjc2v9P1RcxxMUcMJjI7x7HueA6y0tkI3HLw6fdac/iTx1fqBVlTafX7/oehNz0dUzBnQPNeYw4smJ8lm2OY2uuprjf+n6okuPLI436r7xgdXTxOH+36rLwQX40+PL8T1vDZi13NPNfa8nybtBuN13uV5iHgbpHGiNFyVFY11rCgMjSE9FUHhEZC7kNyK5CcuKIVmCV07pyUJZwTpji80ZBD2/MeSfweJBI/XJBQC2nAjb/pN2A7V3E+pWLDxPqViymEkFtaUguONgLKUgFukwtkKWiESlohE6xd6p81mppVxNzXKdo8RQKZIpE4LtRmHHdcO2Yulb/eB9t1cdosTZKqcnjt7nfwivmVt8aHLJFe8rJ1BsupJS7TrJLWCmtO4aLvYeqhi8e1zDGyM/C5skg3txc1zb5D4Ttx8RSmaNe2gLBcWjzo81Z4XDuc3u42+EeKhwvqfNep53l/QrglbYfA8P6duTdKInDIRE5lVqc13pTXD/AHfRKY2cmMDfwN0+2/3Ks5MMRq4AM+InYD5qonkby3C8SG2evlgow436UCy7GFpC9C7N5tw3XlznU4gcL29F0WQYwgj5IzieQ0e44DEagE8uW7P4qwF00Z2UGKiSi9SWnLgi70FyPIguXFIgJEs4JtwQXMTIoBUDxCK9qEOITI47F3E+pWLHcT6lYs5gJKQUVsLjggUgh2t6kwtBFpyiHoc0tBcChXGygArzrtZmHEWulz7Mg0HdeU9ps0skWqQReCOezWfUSnuyUGtzG/8AkmY35EgfdUbyXuoCyr/IcX+zOie4WY3h9ciRuN/Zej4Moxy23Q+WEnDSLrtnPHLj5jGAI4iImaeB0DRfuD7q2xYbhMLG0V3s7DK9x/dYuRwUmp4J5vF++5Vv2sxrZ5KY62NjZHbdxtxA68OKTJCefO1FXWvyPRwyh4/jx5Or3+JyuZZjI8eEHQDQ6X9ykmk1btlcPhYGhoBIA/eN3+SWGHjJFtHysLX/AObNLtHmS81ylcin1WSeqscqlpwVhjstgYyJwLHOc78WIF4exo2ouO1+iVdgQ1/4eqrJAeBqDb8N+dVyUcnhZI2+xVmiz0zsridh8l3mGdYXlPZTFcF6dl0ltC8yapj2PLCtrRSBAvCCWphwQnBEdMCWqBCMQhuRHQtK1Jk7p+RITcU8RjtTz+a2tH7lbCzmA3SkAsCm0IgbI0tEItLWlEWwRVZmc9Aq1eFzPaKSmlFDR2cD2rzL4ha83x+JLj1XR9psQdTlyuHbqkHlZWiKpGqEd0WeBiDG2eJ4n7KU8rGgl91WwHM8ghz4jSAasD4W1xP6/NEy7LZJHd7KRtZAJ2aL3offh5oJXtm9yr6kTMDdbirs10F8E6ZGmgDuRsP16hRLW6dje3G2jmDwvqOpS07Rp8w0gfn9gtvj+Vlw/d18+pHL42PJ97de0lKbNeVnrSDKBQ2A+Qv3R8rH4T5diQ84d5dXhbJETG+/7zXIWIiIBvkPbjSXyfKlkyWm0l0DBgjHH1bEXTFha471uLPDz9VcYHOWt1GVopzSBrFfu0CD1Co8a26+VdOSt8ozCNsDojCZZSPBIJHM7tpH8PB3zpVx+Xkxx9vxM78eM8jXQ/2exfjvhbia6WV6vkU1tC8cw+KBkZpZ3YDWtP8AM4E247+f0Xp/ZjEWAvPyb2JKPF0dmForUR2WyoHA3IbkRyESiOiBQ3KbkNxRKIDKVXTO3T0zlWzO3CeIWd1e59SpBB1bn1Km0rMYqDhEagNcjNKIkgixaBWIikJeC4/tO7wldfMdlxvah2xTR7KQ7PHe0h8R9VQ4N1PPp91edo/iPqVz0HxgA1qIbfSzxWqKvRri+Lsto42ufrabDQA313Bk9+CehcaDd6Jsjz3+wSuFjqhwDXEeYqh9k7gRu3n8R68A5DI61Fm/BFvckFzbCdy2Ic9LXH/FZVfKBpJPHeqHHajY9L9k9nkxe91kcBVmqodOSnHhgXfysYXG+pFn6fmrePjktta+f+gzyi9J7/Qq4YyyN4t2mTQ5wbe9A0SOviPHhZQJWbAN1AOobuq733A8lYzt025oDmuq9QvUCHCz66SdkCZopzhyGgfyuIHvsrZOCSeNL27/AHMkYt2pvrWvzKmVxdXDbmOJA4IuTZxJhXudGf8A7GGM+Frtjy34KGLaWkEcgPboElKPFfLipUuJKTlGei5hxwf3YDQ3TqJO2pxNcfLb6lei9lMRwXlWDdRC9E7Jy8FnktAySbez1PCu2RiksA7YJy1ABByA8ozygSFcOiBKFI5bc5AkeiVSAzvVdI7dGxMqTc/dUihWd4DufUqepaZFZ+ZWpWFuxWUzaZNr0ZsiStS7xE5xHmyqYkSAkRBIiI4BpX7LjO1TtiurkeuS7SXRTRY0Ynj3aB51FUeEoyM8nav8vi+y6TPW+I7Kkgd4xsBs/wAz8JWvFL6y0XlHRZl3LgTZHn8KfyNmuaKMmra8caqyP6pDVbWnbaweh3sO8uK3BYe6rB0mq47kcFOcNs9LFPoe7QwNGJlaTbYnU6jxG+w8zX59EB+NdoNDxPDeWw3sn3IofZQfiNTXbO7w8HEigQ23uIqy4ktF3QHK905lWHAYXu4DvD1JLrb70y/kFZfUjS9CSuck67D5fgu8GgcGUyvRob+Vf5kjnWD7ouYDf4ln/IP6FdHlk3dDU4DxRaj/AHgNiPk36rmsTKZSHO4uLCfmSlm6l7VXz/ceMVKHsfz/AKZVzfCSeRLgPI1Y+/yVXp2d/Ia+Rv7g+6t8yAbI5o4An6AKsga38Un+Dbpq1AjbpxVI7iYMyqaRvDO3XoHZN3Bee4biF6H2UHwqUuiXbPTcvd4Qng5VuCdsE3rWZj8ST3paV6lI5KSuXIqlRhehSu2WEoj8M7ST5JgspZHbob9qRJuKDIeCqhD0HDykk7htb787RcRO1wA/eqyufxoF+IvaASWvYSLF2WO8tlPDYovkBAIY1hskVbiRsPZZF0TeNXZaErFAOW7XHG7U2uQ1iIKCOcqHPIraVdJPHQ2CijujxrtJhzZXLM8L2nzA+R2P0JXpXafLuJXnmPgolaIMonYzhnVsbFEeoHA/dMtqw7mNQJG2wI5JNr9bNtnt6XRv05/rkjB+2oEeLcgGiD/yjOL7XqbcWRVXsLHL449Wo6SGu8YcRH4bBqya+tpzHTt1v0N0MLnFrSd2i6a0+hHuB5qpgmedWuzprTdmvT6qReXN3IBA8JokFtmmmrN3fLny2TU4xv2v/A/JSevQvMfibjjbRFxMdfDoK/1H3VGx7W+I8Gt+o4D6q6x2YwPghaAe9Y0McR8Jbxv13+i5bHGmked/X/hJGV0hpvinIBmTy95I3LzX+I7fdJ8GO83aQeTqNkhTNmyOjqriNtz61eyDiDRDRuGDSPXn9bWmuMPieVOXKfILgW24L0nsvFwXA5PBZB6r07s1BQCz5GdFHX4XgEcuQItgtlygWSMkcl3KbihuKKCEwrLe0dSn8fKac1lBrG+N3HfoqmHGBjw7oqfM8zJbIxsgYHfEdiavlfAopWxX2KzYq3NI+F4Lh6bb/VbJ4JXCM/eotaGtjjaeIY3mVueeqVxLO7ZiQb35lGDwuUd38JIeNTbPibw9SOSYizMc1iofR0utbEqoW5iOqJ/aI6rqYOKLzvAt94FRf2mOoUDm7eqNM7ijoRIFCWULnHZyOVn0CGczeeAKbiwcUSzyEOBXnOd5fudl6C8SP5KrzHKnEGwni6Gqjy2WJzDbfn5+SJBiiQQd3Vw5urn6hXuaZURvXBUE+H36OHPzVozrXoH3rQdku5I4HT+d/wBERs/hroGfl/VVjXlpCZw09Cj0/JdLaorCe/iNOnPiHUfevyIVfinuIHzH1/7TU7htvQJO/kd/zSWJlbwsk6t9IqutWmhG9i5smqsHG7T4ubuF+R4+lj6KEMdkLJXFxvhyaBwaOQHyVhl+GO23FNOXsM0Yl1kWEshek5NAAAuMyhhbWy6jDZgAOnyWeWymkdLqCG+RU39pjqoOzAdUvEbkW7pQl5ZVVux3mgSY3zRUQOQ893VLTaONNvrQtV82O81W4rMvNVUWTciwxeLpUePzDolpZpH/AAjbqeCUlbXMk8yeavCBNyPZZDfHqUpJl8Z4ivTZW5j3O3MrXcXuV5SZpbRz8mUt/dLvzUG5K++JpdVHhQmGQAJ+TEconMRZF1/JMxZC3muh0KbWLuTF5+4pGZMwckZuXtHAK4AWwwLrB9IVbcJ5KEuX3yV0GBbLVwrys4fNMgsHZcTm2QEXQXs2IjBVBmOCaeSeMhots8QxmWuHIoDMORxFjmD1Xp2YZODyVXP2e8lVSQZWjif2Jjv4q6A7IL8r38P9T812QyEjkjx5Geio5piKzisLlhLqrguryjJTtsr3Lsgrel0mCy4N5KUpFYlZgsoAA2TTspCumxALZaktj6Zy+JykDgqqfBuB2XZzxgpCTDBPGQrico7ByKBwUnM17rqXQhLyxBPyF4nNnLurvZKOwrAep6ndX+JhVfJAnTEaF8BG100ETh4JJ4Y370S18jWu35bErM9yljYoyY4WSPkgIdBNNIJYpIp36tEhJaNUQAqwdJIJB2NhcE58sTGFzXOkYA9gJdHTgTIK/hAJ+V8kZ7dTWMMQhLcbqe0NY3vHPwszi9+iGNpfXd3s6raLB1A2i6VkZfaSPSWvB38yiBVGExN+6tYyvINckMNREFpREURZMFYFC1mpEFBgpagljIhulRO42OOlQX4gJKXEKvnxh5I0PHEWc2JVZNiQTVqvnneefsgxwOJB3TpFUkuixjZqO/VMOwzTyUYY6RZJKGyVhasX/ZG+S2MM3ySuKxDuQKjHI9HYKRZMjARQUi2c8wjNltcmGhguUS5D1rWpENGnlLPR3FBeijheRKSlNSpKYqiFYpiClSAjSuVfjJtIJVkibGME/wDGjG47x3cgsLQ8d6DHqbqBFjXe4I2ChlOoxgGzpxDH2XMLn/h4mMS0yNmjXpJ0Gy0VZOrZHLgZMRhY61ap4dQ3I094C4nyDQSfIFW2SRDubLSJHYoukJ70nvXxOLzb42AElovRY8PHYW09QZB7yI6HudJ1DgaPurqB2wVBkmNE2Fgk4kxt1eTgKcPcFW+GfsF5kk02mbO0WDSiWl43IlrkSaCFyg56g5yC+RMcohHyJd8pUS5TZHaJRJICWErBhU8yJS0LgOYo3Bt6IzMM0IwpY4oi8mLOipBfHam+bekzhW7hc9D20rI4bLhpt3E8Fp2FarKWQUlHFAkpNiT4B0S8kasXhLSBEtFiVlb1LcgQbTBClyG9YHKLiicAkSGJKdlKrsU7iqxEkV8z1U5tL4U/I/cqnzZ1kDzWiC2SkZksmrEwto1I7uDVam980xaxqBBLdd0QQaorockaGRNaNPinD9bWRsLz3LwWv0QxapW7a711rbTzZVBkR0yskGnWzXJCHuDWmeONz4QSXNG8jWCiRd1a6KB72xxNdrjDZHju5Zu+c6g/TLGP2iURs0FoLQQNR5iq7N9loiv5iA//ABs49xOOQlNDkPA07LusMNlixYfJ/mS+JrxfYXwHYmhG0hYsUUcwUgSsgWLEw0ejI2i+AVhC0dAsWLmDJ0F0joFFwCxYiSRCghzAUsWIjLsra8StMOAsWLmPk6DOCGWhaWIIlEi4BBe0LSxEpETlAS7wFixMUNUFjgsWIgFpgqvGAUVtYqxEkUkg3Kp8wG6xYtMOyMuhvIWA4iIEAjusWaIsWMJMQfkQD8k9hQPwf7r/AMgsWKXkeh0D/9k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06375" y="-1676400"/>
            <a:ext cx="3762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Srdce - orgá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-1611560"/>
            <a:ext cx="5543550" cy="561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3.gstatic.com/images?q=tbn:ANd9GcQslf8uPeKTXKl-xmQHUIQM1QeHPGWYYzYb7pAsabmi954FoVnhAw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9875" y="228600"/>
            <a:ext cx="38100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mg.cas.sk/img/8/gallery/688144_srdcova-arytmia-fibrilacia-predsieni-choroba-zdravie.jpg?hash=01319c85d6a2d991aeb90133b06f7d64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8191"/>
            <a:ext cx="388843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7536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edia.novinky.cz/236/82363-top_foto2-fisfu.jpg?12446154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81128"/>
            <a:ext cx="345638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://i.sme.sk/cdata/4/66/6684254/napoje1_ctk-r432_s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205" y="143545"/>
            <a:ext cx="2880320" cy="20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lokTextu 2"/>
          <p:cNvSpPr txBox="1"/>
          <p:nvPr/>
        </p:nvSpPr>
        <p:spPr>
          <a:xfrm>
            <a:off x="755575" y="2216896"/>
            <a:ext cx="78488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dirty="0" smtClean="0"/>
              <a:t>	Energetické nápoje samy o sebe </a:t>
            </a:r>
            <a:r>
              <a:rPr lang="sk-SK" sz="2400" b="1" dirty="0" smtClean="0"/>
              <a:t>energiu nedodávajú, len odďaľujú pocit únavy</a:t>
            </a:r>
            <a:r>
              <a:rPr lang="sk-SK" sz="2400" dirty="0" smtClean="0"/>
              <a:t>. A vďaka prítomnosti kofeínu majú jednu nepríjemnú vlastnosť, </a:t>
            </a:r>
            <a:r>
              <a:rPr lang="sk-SK" sz="2400" b="1" dirty="0" smtClean="0"/>
              <a:t>odvodňujú</a:t>
            </a:r>
            <a:r>
              <a:rPr lang="sk-SK" sz="2400" dirty="0" smtClean="0"/>
              <a:t>. </a:t>
            </a:r>
            <a:r>
              <a:rPr lang="sk-SK" sz="2400" b="1" dirty="0"/>
              <a:t>A</a:t>
            </a:r>
            <a:r>
              <a:rPr lang="sk-SK" sz="2400" b="1" dirty="0" smtClean="0"/>
              <a:t>k si človek popri nich nedopraje aj vodu, môže skončiť v rukách lekárov.</a:t>
            </a:r>
            <a:r>
              <a:rPr lang="sk-SK" sz="2400" dirty="0" smtClean="0"/>
              <a:t> </a:t>
            </a:r>
          </a:p>
          <a:p>
            <a:pPr algn="just"/>
            <a:r>
              <a:rPr lang="sk-SK" sz="2400" dirty="0"/>
              <a:t>	</a:t>
            </a:r>
            <a:r>
              <a:rPr lang="sk-SK" sz="2400" dirty="0" smtClean="0"/>
              <a:t>Často ich pijú mladí ľudia tesne pred športovaním, a to môže byť obzvlášť nebezpečné. </a:t>
            </a:r>
            <a:endParaRPr lang="sk-SK" sz="2400" b="1" dirty="0" smtClean="0"/>
          </a:p>
          <a:p>
            <a:pPr algn="just"/>
            <a:r>
              <a:rPr lang="sk-SK" sz="2400" b="1" dirty="0" smtClean="0"/>
              <a:t>	</a:t>
            </a:r>
            <a:endParaRPr lang="sk-SK" sz="2400" dirty="0"/>
          </a:p>
        </p:txBody>
      </p:sp>
      <p:sp>
        <p:nvSpPr>
          <p:cNvPr id="2" name="AutoShape 2" descr="data:image/jpeg;base64,/9j/4AAQSkZJRgABAQAAAQABAAD/2wCEAAkGBxMTEhUTExQWFhUXGBwbGRgYGRogHBodHRocHB0bGxgcHSggGhonHBcaIjEhJykrLi4uFx8zODMsNygtLisBCgoKDg0OGxAQGywkHyQtLCwtLCwsLCwsLCwsLCwsLCwsLCwsLCwsLCwsLCwsLCwsLCwsLCwsLCwsLCwsLCwsLP/AABEIAJYBUQMBIgACEQEDEQH/xAAcAAABBQEBAQAAAAAAAAAAAAAGAAIDBAUBBwj/xAA/EAABAgMGAwYDBwMEAgMBAAABAhEAAyEEBRIxQVEGYXETIoGRofAyscEUFSNCUtHhB2LxFjNDU4KScqLiY//EABoBAAIDAQEAAAAAAAAAAAAAAAIDAAEEBQb/xAAwEQACAgEDBAADCAEFAAAAAAABAgARAwQSIRMxQVEUImEFMkJxgZGh8FIVgrHB0f/aAAwDAQACEQMRAD8A82vKy4AygC4DEfl/aMEzCgtBLa1MoY3BUzj3oKxn3wjGDhThEssKVUPrvGPA54BkIlzh+YqZ2h0CR76xk3mAlRDg60yizJtIlWbCB+JMJL7AEAedYxnhmPHWRm8S+0QjfudMtSO8cKgWDZ1+sYmAM+sT3WppqSVYRvDcgteJS94RG4wl1KmKPTTrDUyEJLClRDLHeQJUFDcvv1h1ttKyQHApkB9YygvdExtCRKsvffNyT0rEn2ElQyqKwpi1FZ0rDlTlyVhSGVSoME24QCISYVIlYJYABGam7vWmcZ1llhCVKU1O9nmP7ecXZtreSwBJIBc0oIxplixFLmjOycgNanLKObiUm93v95JRnBRStTKqczGda1gAFLn3pGyqcqYopSThGWWnOKt+40JQogJowpHSxHmoFXMSYty5jgHnDaiOBUaZKlpaQlLu6jkNo1+FGM0FYWaFmoMowUKGIPkCPKCO8rQpKROlgFALJOieTQjNyNnuRjfEKLUsLCCThahfMHbnFGfapmaaJZgVaDUgbmKfDd5hcwBdTMGShQKG0al4XvLlkBTLIORBZqd0sQfWOemmcPtq5ezidvKWGKQQSsJIfIZFz4xHd1kmrxiYpJcj4TmDpFO8b5MxaVSkIQirgP3q64sinRgKbwT8L2tJnSkuHJcNTIZEa5Ugs2Fsfy+D5kTHZowMvWapBIOWKja9Ins8wTUOGYCrxPefeXhZ6qYbOSTA3ksgOlOohyoGXjxFkAdoT3dbFJ7oXnkOXzijbgpaixqaEv6xDZJaRN7XG+Fhh1P8RYnT8X4oZNWANW67wBG1v73leZQVYEo7pY4tYhtDOcAYPE9tu5eJ8QUTWmQ1pWIvs60kVqcg0PVh3uzCWMlyifzNDpE9ctTac/nFVS3JJNXizd6BMWBjHiIJwKtu0YTcIlWtK5QQE/iYWdORD5nnFWRZwlSialOTxfsdgAlqGR0P0irarEEk1NAxHOOeMimwOJDZmFeM3vd4V0LZiGWZSMKg3eOR26RHbbapSu8nKgEUUTC7c3jpKh20YHmHt2hNqQmcVYJtmB7X/wDogCnXKBuXe0xUxwO7iJYDR4Iv6dWuX2q5Rw/jIUkv0jtpsybMksAWLOBn4mM5dd2wLZjmtgCJyTaysugafCT8+UcTYgt1LWSRU7DkIy/vNNQAUFX5neNdZWmSwI5n6xmy4nxUO1xf5iQomlSVJ7N0k4X3G8R2iQlKEywHVoM6dYfZrQtQxYkMmlB8XWMC03gSvECcTxSYmLEDxBM5egKFAA0NcLZdYrTbOVMU4X1ETTbQoutfxEUinMtpxBTMRnzjo4w1Cu8GpY+7V8o5DfvAwoKskriUJlqUcyXiWz3ktIIzBEHS+EZag711FG8Ixrbw8pDlINDTZoWNRiYVHFa8zAvQZJIcpAY+v1ijKQVFoIjdM0rMyZSWanUkDaMuahOMlKQUaB6tD0yA8CVLMm7sUoEHvE1D/KJrHdypaSsgOCGfXpEl32JRZaUlJelWDARqzLkmqS+LEFVZOkZ3y0aJhVI1qlsVrQAWyDGK67wlGgTUMXb5RalcNzSRixA+NfpGxZuHO6Afi/KTryMKOTGvm4XMwpZQolSgTQHJvdYlROljAVBnTQ6ZnODOxXGAjCQMmIjk64JRCBhDJBAHiT9YS2oQkwuKmJbLKMDhTBTaZU+UZlqlBCAEEk6q06VgpF2qxMS8vQbekWbbdAIwpUa57GmcZ1ybTzBNCecWOwqWrCFZ1faNPiGyjsZcvFjUgVbUVrF2ZcC5IxI0JpvV41pVnQZCVFLYi6lbMcuVRlHRTKCwIPEiLdgQDsFxzFy1rUAiWkkY1Fhi/SP1eEOufhO0TgpQSAhIJKiRkNWd2g7m2yXaFSLNLSBJQauzqJo6jqc/PlG7Pu5VmBlJQlcuYMFB3jzxeu0GNR7mgaYdp5tK4TSqWtWP4Uu6S4fbC2LTOBu0WheHsSrupOUeh8S2H7OtBlJ7zOwLtUjXcPWAO2WbvZEDujLl+0MRr5b9IvLiAHEt8KzwLQkrqMJYc2p9Y3zYjaD2iLNaFd3u4JZKX3xkVzEChsypTLp3SP4j6A4Fv1FpsCVKViWEpSpOIJCSKFnalDFZCb3CXh/xInl98XEqSAEpUwZ8QYh2dx1i3w6lSrws6SnuoFTvQ+cHvGNnlpCigOCglyScROVTUwH/ANPLQqZeUmgCQFkjYszN0gXJZPyl5E2MCPMzb+lpC8TscSu5kxehbpGVbpKJq8KKFqvv9Kxr8aSwm3TwoEmYv8OuwrTaJ5N0TJUpH4bTF95XIflT5equUZ8SBe5iRiZ2ImWi50CUR2icVGBLHnyMRz7KQnAaJapNH6bxJaZSphqCzfu1PCIDawmTMQpRUUNgHMnIvtBvjJ5UyZMOyR2QYErckOaU222jhYApKTiVk9I27BPTNSk4QaVPP94wbSrBNUS6iH1p4RnxsXcgijFhbmXa7IUKwqpsBFckhinN4vWhZUe9UaU9Hh8gpchmjeHIXmWBCLh1eIDGomj10MNvsuMX5nIzZj01i/cshOEYahZ9WiC0yCp0qQaZnWmVY5W4dUkR5T5ag2LCpay4yDn941r34eky5SVI+Kj196RbCAtMtVApSVApBYhqRetkgqlJQpg6PkYc2ZwRzUtcQCm4L8Kp7OaJn6Vj5s0ejXjwxMtSETmYMRhGSWUXLbnOACw2cysAKvimoLbhJePdrtbsiRMU4ChhAyJLggM71EMc224GHpiNtETxHiS502UgKEzdymh5O+cZS500ywhL7120j1X+o9nlCQApallXeOI/CkDpv4x5Fb7yWlQSEYQEpCX1GeParv5RoRWdLPNReqCg8TllnqQvCQwMTzkoqQl+YMcu6dLWpJU2dQfpGibKZQWpOFSDWmYhTtTduf8AmZwLEry7LqWJPlGfeshII7rHU6RfTasBSQRhNSGy5RDbpkua/fZg45xMbMGs9pREzMKOcKGU/VCjX+sCoey7xoK1iY2wEAuGPrAyuZzh5tBAeOYcMhJhHKmpZtMuUVZXDkhRJJpsMxWM+TPCgHLaRo2Eqcl6aRNrIODUHcRCSVZJLBKUggZPFuxBKT3QG1jBk2giNCyTnbfKMTmoYe5u9oGOTRFNAGUVJq9a1hqpmXswovGXOWy1FNRlrEEm34yAMjrtEF4TCASK+/5gcTaVJUW/I5I8XhqKW7RYNsBCSZ2gdq95hzD5iOSLx/FQk071QdK6+MVLuvIrUlRqWry2pFO32VaLT2i1ApUsZGoJDnyhhTgzVkwbQHWbt5zQJ/Zhu8zeOvSJTZUFM2SQ7ZdSfZjEnWlKZ61klZ7pT/aMlA8ucacq1Fc2YyaBDgZFRahMDupdwlrjAJP1jLNYUpSmagABJfk4jcuOTbFTlWicMchMpRlBGpJD/wDkyWrvEXBl3m1SsUxLSkKqNFEVYct4NCxDAlATRk0BBGHLk9G2jTjQ3zNGJiq34gFxFdy6zZiMAIOFKlAqyJJ7uQ5OYASHGMJoU/Equmu0GnGlyz7PKaWqZOBJGJagSkHMJTmRXzgWumzTDgQgEqNG1eNmLaQb8RmbkADzzMS1WJSpSlBJICQaal6lhpGp/TS97RZ7SZcpGNExJMxCgcOEVx7gj1dquGNLtQuWoS2QCFMpmyIbTrGjZrHKkqbCAFJwqLZhL0fZlK84PA4Z+mfqYk6VkIN8zfsfDirUpE+cv8JSQoSsJBS4+FRfTLwgktNyyU4Vy5SAuWkhJCQCzZPm0XbskJlykJS+EJAD5s1H5w6faAAAxJOg+dYfjRU7xOTK+RhfieOcWXUJ87tS6VSyShhm+hpnBRwbLROsMkTQO0D4n+LurIS/LCExZnySuesYFITLUHKmZTpKnSxyZJzaJLOcIXKMvG6Vd9KRhcg90Kcn8rF2qIT8NkO4r93xIdSi5Ah7wO47lCSEiVhBJJSzUaoNM9fOBHhq5U2ozJRCgWCisZDvBh1zgn45tslKEhMkS1n41Hk1EPoSrMAO0AlivuaicFyMQL1Sl2VXJSRnF6XA2UFFNXD1WRV5aFd28OfZVzZZUVAjukjy6xQtHDy83ejmjZwTJFpmSxOnoVKDMArCDXIkOCA39sctFiWgBRUkoWkuXoGGbjR4z6nTZNO5ZvPkdjE4ciZQSvjwYIWW5JygS1JbnKp6Rk2jEDVLV1j0K7bWlMkBRGEnMevnFmxWOWVCZhBDux2GnyhXWrvGlLAmBct2zJKUTCXxkED9I3jWtl3MSCSXcnpG/NKCijADJI3ipapwIL5tXyjFn5fdHMu2BCrIe2ISlgSa6sY0LeSUthLpYD+7n5wRWSSl1OA7dxXPaGTFggBSRo52NYI5LINQVBIgbcvDM+1zkypZwlyVKLnAkEOSPQDWPbrNcsiQlZ7y5ikhyonvYRRh8I6t4w3g67BLkmYwCpuo/SHb5kxvrRRNdRHZwoCgJHeZGYqxqeZcTcMGcsKnzESbEkDEcTEJAcpyzO43i1eXBFhtSSnsylJQDIWApJQnClgHZw5JZUHNou1BJWQ6g+F8k0zAyfnEN7rCbMpTn4UimdSBD8Q6QIHmBmY5SCfE+aOLOEZtgnmUXWkh0rZsQyOpqOuojDWJiQR3o+gv6l2MlHaFIwpU7nOoZXg4HrHmx7NVCkQvNl2t24MUD4MF5N3T+zCixS2R2ixf9yYTLKK4k5CCiQsIGGhSYkkqSxAApUFo57ah1bcBwI0FTxAT/T039JhQb/bJfL1hQv8A1HN6h7VgstWraRDNmMdYkSQwMZ02fUxtRbiJd7YReuW1kLCTrSMAL9IklWg4gdiIt8dqRIRPQLLJOJs3y6ERbsrpA17xB6UEdkzA0pY1TWJEoqcx+Yc9Y4GRiTLVZamzNNH1iKZMyEW70s34eMe9PnSKdoQ4Bd2+fsxmEYRM68lkyz1+rGMUOLUUJDlQy0qAfpG3aEuhjQktGJJQoWhKzRlN1oBHS07DafygIKcSzZ2JQsDA3dWBk9QF1pnFqcsTkAJDCT3irQkgCvVoxlgLtIlVwhRIbPz6n0gs+63kqySTRzqBQFhF5nC0Se86IFrRmNd6MSlTVlkKGEUoauwjQum2KnWmWlDqNRTb/AilIsxKEyxiCUYie66VAbknOC/+ntzS5eK2qUEj4QkZDR66/vFBQ7cmJQGwBCy0zE2OyhIZwKD9SjX5uYz7rtK5owkHElTTKEB2cEf2kEEcoy+IrzVNmHCnEEnAhJOalUfzpGxw3NMu0mzLU5EpArTEUJAxDyMa9OpysxX8M05UY4yi/rNW0WcqWkBRbSgxdQSHYDXoHgOvu/ESZfZy27VHcO4ILBzzoX5weWiWWVhOFxmwfzP1jy28LqBmzFrmFZqxoA+p7tCWEMKZCpV5WhxVkLE8Aeb/AIg/IvdYWoLFDmonXbmY2bVeqloSRo7KGp8s4G7dZhMWrCwYggAnXrp+8eqXnd0qZYkGSBgSgYWGXUb5vCUfYbXvOiM6OQDDO47b21nlTQGxoSW2pWJVqAO8DHDdvmSrBL7UYSAcOhKSe7TT/EaVhvFK5apj9xNCrQkByx1Ayfd429cMKE5IxH73iDHF3EqbJapZWPwZgwTTqnPCvw7wPJXKIJU6UhSmmTpDlRSVd5JCqunk9QXMZd9cP2i2zBPMv8N+5iZzzCdm3inMtM2xNLmFaJSy4IWAElziDKSUkas4NdY6+iYBKP8Af4M5X2npmPzr4/v0ly/7ik21SSu02ckZKdSSHzGAd3Ou8Z93XdZZLplTu2IzMiSqYOmJgl/ZjTw2gsUhZSau9neuxBNMofIuqfNOKclUyWnRdoThDbiWwjYAF+7QH6f+TlM5YU5JP+4/93KNqVMmMJUuapRLPNWnuulTnsxUMCczTyiuJTIOBTpRglpGi1fmLHJOYbV+VMK++IJUyeESECVKQ6XStTqP5ia1TRm1ryiK774WZksBRBRUVcA1YgEM8I1OqTEtZRan8iI7Dpsn4ODCu3XYTOLJBlS1FK2ID5HpkR5w9dvlolqCRkSA2o070aH9PbyRaJE6zq/3kklW6waYuoNDtSBW/Z/ZHsjTsySonUE0AjyeqTc14+BfaehUsuMG7NTcmXiEKlhTAqFBsefKJbTMGJy1aBoCrTPUUpWkgpOVaiHXfPnLnCWtJLVY5gbisZziYrd9pXVLGoa2a3pUUoSHD1US1W9Ys3eJPamXNJKVLDs5YeHP5wLXXbky7UuX2ZKye6ScuoGT7xv3NbEJtI7QpSKrP9pFADtUwoBhlAmhLIrzPRryvJElIDhgKDpRKR70i0i1JVJRMcgMk+seX8X3zj/21JIQdxmeWtIL5EwzbrAKWJkIAJyJwhiCM6x3tPn6r7fAmPUYxi83LVsv0YiBRIUxc6FOfKBa8ePJM9E2zkslSFCXNFQotQECqS/nGHOtGL4EFRWkfCNRQgkmkYpu+aoKkrSmSJZ7RCqZPlzHQx1WwgcTmrnJoz16+Ey7TZJalLSmVNRVRIAZaKVOTR85qtCkTFJCgrCojEkggsSHBFCDnBxw5LTPsVplzGUEAlPIg/l2pCHDsmWjFgGHc1z5xxc+rXH8rDtOhkwEUwPeCUq8nLK8YvWSStYJl4qUb6dI0JN0y1uRZyS9DpSlI0rDLVLSlDhCHYpLEnm8ZM2pWvkHMWq+5gfZD+hPrCgi7JH/AGDyhRj+JPqN2fWA92yxNkuPiFCIx7ysxQrAaF49ulXVZ05SkjoBDlXTZyXMpJO5AjcmrAcnxFVPFpdly3IPpEVnshqT71j2/wC65GfZp8hCVYJBzlpPgIP44eoNGBdktaexQRUjDGjbrYApg/w5f+J/iCYWOSB8KQByEP7CUfypL6sI57KpN1GqQJl2a0pVZtR3iGPn5PFG7VhSJzt8Qw/I++UFLINKUyFIrKskjMpTp05ZQJxLzG9RD3gxY5qZiZlfhWaciSPoIHr2x/EkGhJfZo9GRd9nqUpS5zIiurh6zENXXU656tDsQVHvxBtLnmKLWSpExKRiBqGz5HbKD424KloJoO6WegcD0FYtI4Ws70psImm3GggDtMve8TULjy1XFTSuZPJmdcKseBagkoBVhYmurHn84JuIgEWBIbDiYkf/ACLxiC40pAAmM2woW5Ozxv8AE1kC5EmUTQgAnoiLxIAxNw8TpuseJgcLWlKpshKmWqYU4AKh/iJUdSlIc6DuuXLDb4knS029EwEpWhgpnY5iu9D+8d4SuNAtfalT4ASkMwTTCAOTE0ivxNMlptSjMmJSnEDVjRh+Ud465RqwkYxaTK+bJuDY+8LVySpDqCl6hiljtrUdYEb+4dWpOObMSkDKWivgVUHgB4mN/hu+5drQtUtBTLkr7NGLNXdSSptB3mFTkYw+NLSUlIBL5gD3WHNkYi5rw9RjYNVPO7TImC0kSZS1kBKlBCSpgwzABpQ57R6Vctu7GyrmWkhMssrCp8QJGRB3bLrENoswXJRLR2kqgMwy2SpStlKZyBFC+bm+0g9oqYpRSwPdoWzwgAE0jG+wuG8iKGRFaz3jbs4il221Dti0lNRLrhKcPxKIoQ9G8IOp13oMiXJB7pKWB/MHevm/hADYJos8qbKKQQZfZSlDWWCVFSgNXo/9pjZvHiVIs6CjEQkpcS1AKwBAxAa5uG/tjfjoKJpbE7niGs6bKlgJJAYMlOvgM4894qniYoWe0IwS5hZKnTiSoOyiguCgmjHz2ObtuuUiWJiB3lhys1XWrYjU+cBfFVglTbUgFClvixKKixIDhI6UNI1rkOP5v1mHIqsjL3gbc09KCZU5Ms9mckpmJUoOwBylhJ89GrE98y12maJExH2eUziTKJdSHbEsuwCsg+ebMHifjPFKs6lplpdBSUuCSXLDGcyBnm24MRcCBa5E20ziVzZk0qUs1JZIYcgNAKR0TmGRRt7GcVMQX5j3g/fPC8mQjFV6sjFu7HKtYxVIVLlpml6lg7saO4jT4ttClKV8RwglgTTw6mPREcOylSZcqZKSsS0gDE70AFecYvtNlxKgP9E16Z7smeYcM38qyzxaGJUFVrmD8SW5h/GDb+qljxYJ8kYkTUhTjVJGIH3vGqeFbM7izyvX94JrVdUmdY0S1hIwoOFOjI0bZo5SZVZuBN2JrtZ4hcFtcmWO8QCRicsRkyRnD51ta0LmzFFJFAahjh2j0C7LmkVVKloBSohwNQa6+3jtu4TkTS8xAJfOEl0GQ2IIyhRVczyiy3usTO0xHGdYJkTh2SlhwVYUqJOwxE//AGHlBOOArL+g+Bipftll2bBLw9yYGO+WFuuEesOV8TuKHMLDk8GCUo93tcTuWOwbfaPXrPfK0XcgpDoTIlhIDA0QASSd1P5RgyeEbOZeEJUEqqxf5HIxZny0pkCzpCiAQHBLkAu3kI2fZpVsjEzJqnJHyypYr3XLotAxHvJNAMTVGwdiabxVvuWhRRaZ04Me7hTolWwdyxp0iteakqnS0gqUlLqUmgUnIJflziGTY5apa641YiE1HdIqAlJy8o7zfSctbBo/0zUuKwIly7X2ZKkGUVJJDVriHh3a84pT7cQAk1S1AGY8mhsu9JhQohhilFBQzM5YnPNx6RpyrjTOlpViDFIZqN7MeU+1MJGU+rncXJuwJUwF34JaSHA0Sx82HpDBfToK01Ipl6c41ZnAsrFixV5kxxfBwwYMTJzoYx9PDxz+cVZmR9/j/qEKNH/Raf1q84UX09PJuaEMuzzKfiFv/iIsfZZhrj9BEJvFG4hKvOWNT4QAB9QLX3/M5Ou6Yr/lUGzYCIkXMsVTNW53Yw2bfMsbvERv1A/U/WDCN6gFkksy55pP+6pte6K+sRm5pxDCZluj+YaviJI/KfOGK4mH6S3WDGN/UrqY/c4rh+cR/v4S9WB/eHWW4ZyEN9ocjcEv1hv+pf7T4kxz/UtKo9YLZk7VK6mP3JpF1zh8c5KhthI+sXUSFA/EPX94zBxKD+X5R3/Uaf8Ar+UQrlPiD1MfubYB/UD4Q8dfQRgr4i/sAMIcRUyT5xRx5PUvrJ7m+gVDroekaN7T1CcQFgISnDgIoXAL9cmbaA08QGmXn9IUziSYolRwknM9OUWquARUamqVFNHkw94Vl1Wol2AA8T/EDP8AUWUkrSpu8zftGvwFeRmInFTUKcv/AC/aB7i+04rSCDRIBD7+xBkfIFnU0WQLjOXwAYS8CWBNnsykfmUrGuupSB4MEgeEY95qx25IJolBIHMEB/U+UV+FrzWufgVMcKQpgA1aH5PGHfc5SLcplEYUaeMUd3CQcWYPp3yQ0UTHUo1eAxN5r/Wsxo3JaQufLSpSmKhnyr9IA4GnLXOGYAQ2vSwSUy8a0AkJq/QZ+UCVqkSrT3E5KDKL0AyYDIdI1uOrcRJwg/EoDrA9w7akmdKlhOa0ufFzBMpP3Z3X1I02MD8R4E9Jv+9uws5WwOEZQDXZe6rcoWhSBKEtSkpAU4UGqagNn6Rq/wBTZzWQpfMgQF2G8exlplpTRI51Op84e75GUgH6Tn6nIuJAD5hNe9nRMSMTEZHdiP3+cQIuf7NYAEkqpiUWGZA2DMBTwjCnXso5g+Ubipk6bKRJSFBISCpQ1cUS5o1attzjboMjKoQ+JzSyvdQHuGxidbUiZiCUuqp+IpYgUoA9a7R6abQNx5j948t4hmrs0/FLATQAvkQTkpubVETWDiFSzgKWU7as/XSGfamlyZsm5ewEHFkKL2npZtYyceY/eHfeHdKXGShnult4BlWiadRHBOnfqEcYYCpsGNXVkHgQn4ekKkyiFkFalKUsjJydPBo1O3gHwTT/AMhrs8PRZVH86z4GI2KzZMs6hibqGhnHlFC87BLn4e0S+E0Y+YO45QMGyL07T1hGwTP7/P8AmKGIDkNJ8Qw7CGaZ2QpFKTZEzJoxLKSnERzcinygc+7Jm6v/AGH7xrWK0iQtM2YtQCQwAPxFqA6qDtTKN+gQru2nxLXJuPzCYdvswtFuSJK1S0ywTiGdAxBehBURTkYzuBbaqVal2dUuUqYtahimKZCVAklRSzqyoHGYjRu2wTJjrdnJqdddOsZ143ebLa5doLEBSVDYlJqKvWGtmbqFA3j+YSlS3I4hpMuOzpmTlLWntFJqENhRiJCSw3U9NgTEl2lMqUiXiBKUhzudT4mJOIbwkqsn2hIL2goTXPUF+gCm6k6xj/dkkZzfUfvGDUKSAWJj8+QilWpsm2o/UPOIVW1O484y/sVn/W/jHDY7Nu/SMmxfrE7m+k1Ptadx5woyvsFl/u9YUVsX2ZNzfSZJu2Y/wLpHfu9YNUq8oLADtXr6bRKEEuqj9ddunOCGpb1F/CiBxu5WeBXlHfu9WfZq8jBgLOdSB4l8vSHqllxWnvl7aD+Ib1J8KIGC7F/oLR03Wt6oVBimUdCOoNfNs4XYKBJxa8/39vE+Ib1J8KIGm7lnJBh6Lrmf9Z8oLgkjUn38oeonLVt+kT4g+pPhl9wRN0zf+s+UdVdk3/rL9ILsTdOu8dM07RXXk+GX3BI3bNJ/28uUO+65v6PQQT9srp0PrlBFcFy4x2kx8P5RvzPKCx5Gc0BJ8Ms82+7JoyQfIQjdkz9KvKPaxZkAMEpA6CMq87qSoHD3TyyPWHMGWQ6dRAfhCTMlmcGV30BnGqT/APoxi3lJxzlJU9GFM6QXhZQav3SxG2/hGDxC0uamaDRRBflvGfqEm519Iqtp2wmQXDdzT5SgF0XqKM1fR4q3tIEy3T6KVhCQyc4ObimPOAbEAklnzLP76xRvuwp+0iaizGWuoK3VhUKCoyfbrD0Usu++ZlxJtwtjHmCAu5OXZr8T/EXrBduCbLV2Swy01fm+20EJ6+9oXatt78YQczTIuFVNytxzYVEIIqlJxKG4A/mMi67OqVOlzRJUwUC4Jy3bWhgyvkdpZlEayz8owrstSeyl5klCf1bCCZyo4nR1ahwj+pQ/qLegmfhpqUlKhTMvlA1dttEw4OyT2mnNuW8Hdqly1DvIBIFCwcePjHnd9XVMkTTPlnEkKfEPyl6dILFlBtTJlCahR4IhCZE937Fhs0EnBiZ67QUzkJElEoBKWL4nTUqdsnDARn3HxCm0Io+IDvCmbZjlBLcNr/FAY94EO3J8/CLx5mxvtIq5ix4QrQJ/rHdUvsypCQlTDLXvDOB7haWVoSlHfWmpcJd2Z9HYQf8AHVjE+ciUcikv509WgNkcM2izzAqV/HnG7JqeNhM0NphksL+01xZLT+j0ENFltWbN5RUsHGcxNrVZpwCgSAlaR8JJbCrcOcxBgmZ7eOflVsZogTJ0QOLMHRd9qLVhyLrtJHxgaQRKURp6wwTT7/xCuoZfRX6zC+6LSf8AkhwuWezdp4xt/aGOVOv8R1U0bNFbzL6SzEFzKS6iskDSsYd/zgqinwjYtBdeIxoXLCijEGxp+JPMZiAC13VaUABc4LW7OpNDWhIodqR0/s7UIoIbvf8AEgwX92FtyXUOxl/EMSfKIuKbvSmyrVUFDF25/wAxs2RQloSh3wpAxZPz5Ry0TZa0lC8JSaKSqoI+Uc/qEZup4u5e0VU8rs19qEoSVnugqKC9UqUwJ5ikeh3JJxyJalBiz5DwPk0A/HFxJlqTOkJCZSmBCcknSmgMHlgvaQJaAmYhgkCprSnhlGnU5N+Ibff7QynZmlr7GGdhtkIYLM37UiNd8ygGxp+fyERKv2R+oesYNj+jKtJZ7HmfKFFL7/kfrH/qr9o7E2P6P7S/kjkqWQP5P+IlqAGJoK/VoaAcRqln2+vvKHLUkEjpp8nhIMqPMwpyJepPIeWX8xEqYSWdYfbbrEiF0BQnwLODl8hEGOYFsQAx291ziXJHoLkMSzscuf0iVbimIkF2pX23SGhRqcISQPE+A90jhnuXCC+bt1y8ttYlyRwQzBKlOdf4AhyBm5NMi9XPLrDO0WBVFCRlqOULvFsSBXSnPXx9DFgyR0yY1CQNM6/tDUzWy6U99Yd2SiWoBrQEjYAcxClSFpYd0Gugo/zyiXJHhasqPrQx6XZUBKEpGQAHpHmiJWRJJq/7++Zg5uW8UrlgEspIYgmtNedI1aXKqMblrNRcU7SqJVThuIy7fbUhySwFTA6rVAdoRW5g36PxaOHTXn7aGfcCrTZVJWwJcpL8tOVPnFW23glSityC4ahOXg2uXKO2m93ABLsaAJ2oWZPtoHC693hY32GxIeHLwXLSSvClaAUOo0cEDRyAQ9atmxaOWm+pxOHtpYQ9SFKLpqAlyAysiTXprFI2mWadko88J50y3Brzhs21oT/wLdmonRvm5aG9ZuQo4g9Wgfr9JP8Aa0EkCYjmAdhlnHFrSojvCniMteUVE20v3LKoO9WSKM+emcXLLaZqQFizOQxGNj6b0MJC88xVgwhu9BVY5lGSHY6VFfI+6QK2BaOyQFLHws2JsqU/9Ys228bXOLqlMGIPeASQaVAzpGebFMIwizy2qzqoN6bN8oe+zaADGNltQstotkod3Gjep6UrGtcCpM6Z2ZSFgoIZtq1pA6iw2h27GSmlPSjj5xo3ci0yVYkpQkijpfLXOjNWFKQpBMBGINyxfViEicMMpEtBQQAkFyxArWvlA8ria2SJxRKTLWgALCSO+aOcj3aOzjIaxu25U60N2wSoZMTVvDxMZ1tuVBHdQApOWbOc36vU5xqTPjOW27VUJ2ctuWUrFxSZ05S5oY4BhLMaqLg1Y5fEmh5RvIXMMhVrlzJaAkEFEwEgpoXd3BJy3gXVwzMQUKlpQWJSoKBwlJIyGbgOQXzMb1tkzFpYypdB8JyDGgFGaCy5sW/cvNy0yENubvAPhuzzFzzbJiQe8VMGAcZdGJfwEGK7+pQJejd4677ZekSybuKfhlyhXIJYanbcv5RNJsJ1lym1ZPiem0IzZ+o1kRRDE3czF8TqFMIdh+bp78YYvimcPhQMs6t/mNRNkmOHTKSA9AgmgNdouy7MaFWEnUBOfmYDqJ6lbHP4oNyeJLQc0JOwIJfyMO/1BPH/ABdWSfnBNhSAKDanTKFKkjNgC2T+/ZiusvqTpt/lBWffU5TsiYndkjnlFW95s6XITMmpUoKLhT5CnKkGHYgsBQPQN/PKMq8OFpc4krVMc/3UAq7Jy384fg1GNWthUYi7bJNwLk2iZNGJONT9Sdt9zHe+9cQ86eEGVk4UkywEpVNbL4mB8tYnRw3KzOM0Yuo/vmMoJtUl/KOJnOnMzrjliZZJ6FlOF3/ELBxQDqCK9RAXZbXgKwpsRJoKjICnKkelJuGUxGE06/v7eG/cskGiEvTSmXTnEXVqt8d5ocb8ap6nnyLwOgDneOzLwmFjkeQaPQTd8twQlIwilPLSG/Zg5BwNp139YE6wH8EzjTfWAn2udsrzMKPQPs55ekKJ8aP8BL+G+sYlRxCgDmvN+W5ieUvFs3SsZ0ye3cAJd2P09Y7Z1kCjvnQeYMc25oua6VADMHPyEME8MSSDhZiGapbPxisXSl1KFWo2YI0q+cclzCpKmBGRDbv584vxLl4JLA4hU55NyPvSGS0YkuFcvWKSrLjCQ7MXJAfzfUROAQnIgM4O/Jh5xBz2lywiXT4g2p5+2h3ZpcHEG1rqDmKe3iBaRluNHp4eMOlSgGdTgMGORYRKkki5aXZ9TR/U+EOWpA1SGfIA1/eK01QqyTSv09+MMmdpWiTtvi32b9on5St0vLnpS2Jufm31iYr2yHyyjLFnUHK1g7MPmdniwlZJADcz01icnvLuXbOVOS9WOvJ946pX9w9vnFVOLV6gBvZ1iOYupIGoz0Ht4uXctqWCM/TMw7tEsS9N6ZPX5+sVOyJqKEbdfSJZpdXNnbTbzi7kjpq0g+fSOlv1CuQb16xxASxJBz197wmJqE+x9YoS6nXS4CTmAG/l2hKZyx/geccsztRBAzbVv3aJKvlTC7/Lxzi5VSIgBq0OWumR8847Lmg6HStX9tDUTBTEw0HvdolSwByB06c4gaSp0moxHpp6Q5c0fq9Pdf3iFKge96ZPCBZRzqHYaOa1iBpDJwz5iny844SCKEHoP4iBKciGo4qc2bTesPS9dgDlrswgrMkkWkO+ob3z6RxUuhqdPLx1ilNWKukmnyrWJJbtTOjPp1rFbpUtJbLb+I7jGRz+bRUlzC7P6Hz6sIsGUNlN46xe6XOpYnNzvz2hTFoBGJTe6wzInnz9Yb2OpHMF/WKuSOxocMcw4zr65wkJB9/z4QxIAc6sPlXpHO12Gp35PFfnJJCUuKh/XwhAA/m5nzitOSMympDu5p7Yw6pofCrNRzEsSSUpH64QlgvVz7eGIkkaUIZ31A2hpXTyppWvyrElXJ0OKPpT+fCI1SwGGKrZnXLaI8s3yP18jEM2YKFn91pE/MS7lxMoNmM4iXZ6GoflFSfOo4BbRj5GOLQo5vXmKAe/nF7h6l8Sz9lO49+MKK+A/qPkI5FWfUuhKcie2EgAfD6/5h821lBKkgA8h4eMKFCxAuOnKIrn4DZ6bQwWwjEAelBrChRLlGPFpUEg7Fg3NL/OKiLaVYVkOcZSBplnTpChRfmUZZlWlalqQ7EZnekWLCpZNCAPVtoUKIDzII6XOqQXopi2rfzEpRXu5BgXJq7aZQoUGveFHGz4nxMwozcn+UcEgDvEPQvux+schQdQqkmNsg1CRU6AGvyiraLUQFbuG6M9fOFCgSJRlmy2hTEluurRxawFMzn6N84UKB8yeI6VMCnGTH1h8qadcv8AJ+kKFFntIIvtBBUD4NsRFc2pSltoFkEb5+nKOwoWxkj1gJBK+9h+pERrthp3RUgOdz9KwoUXXMI8GpItRdk/Fm5dn6eBjstDTGLsKM5qGyhQoaACJUmnLCUvXNqbGueegjgtuLEMI7jD0cNtlChQINS7jptpBS4GZao8K15RFItOIqLBgCemWXjHYUFKMX2ssNHFG35+sJayWNK8zsdYUKKEk7OmAUqeT0dn8c4ZKmmg1JY7VEKFAmSRFaw/ec6nmWbwhKQrFU6e/p5QoUCYMSFL/UwdgANufjD5s/WtS3rChQQ7Sz2lRdrc4iVMydnrWGqmsodX0zqBTL80KFBjvBkQt4ABUVEguSw1LUrtFObfXxKwnuu38+nlChQ1VBHMFiRM2dxAoKACcx4RXnX3NJZJZwcyfekKFGpcajmoou0j+1T/ANY9YUKFFytxn//Z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53975" y="-1233488"/>
            <a:ext cx="57816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2" name="Picture 4" descr="http://2.bp.blogspot.com/-Qsqskec4ROA/UWhoJ4uVrQI/AAAAAAAAB7o/5h8pz5EuLo4/s1600/deti-cvicenie-telesna-vychova-pohyb-clanok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0797" y="178325"/>
            <a:ext cx="2823651" cy="211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9861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539552" y="1772816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b="1" dirty="0" smtClean="0"/>
              <a:t>	</a:t>
            </a:r>
            <a:r>
              <a:rPr lang="sk-SK" sz="2400" b="1" dirty="0" smtClean="0"/>
              <a:t>Pozor aj na vysokú hladinu cukru, energetické nápoje nie sú nič pre cukrovkárov či </a:t>
            </a:r>
            <a:r>
              <a:rPr lang="sk-SK" sz="2400" b="1" dirty="0" err="1" smtClean="0"/>
              <a:t>diétujúcich</a:t>
            </a:r>
            <a:r>
              <a:rPr lang="sk-SK" sz="2400" b="1" dirty="0" smtClean="0"/>
              <a:t>.</a:t>
            </a:r>
            <a:r>
              <a:rPr lang="sk-SK" sz="2400" dirty="0" smtClean="0"/>
              <a:t> Jeden nápoj obsahuje toľko cukru, že po jeho konzumácii prekročíte dennú povolenú dávku až 6x. To môže viesť k </a:t>
            </a:r>
            <a:r>
              <a:rPr lang="sk-SK" sz="2400" b="1" dirty="0" smtClean="0"/>
              <a:t>obezite</a:t>
            </a:r>
            <a:r>
              <a:rPr lang="sk-SK" sz="2400" dirty="0" smtClean="0"/>
              <a:t> alebo </a:t>
            </a:r>
            <a:r>
              <a:rPr lang="sk-SK" sz="2400" b="1" dirty="0" smtClean="0"/>
              <a:t> problémom so zubami.</a:t>
            </a:r>
            <a:endParaRPr lang="sk-SK" sz="2400" dirty="0" smtClean="0"/>
          </a:p>
          <a:p>
            <a:pPr algn="just"/>
            <a:endParaRPr lang="sk-SK" sz="2400" dirty="0" smtClean="0"/>
          </a:p>
          <a:p>
            <a:pPr algn="just"/>
            <a:endParaRPr lang="sk-SK" sz="2400" dirty="0" smtClean="0"/>
          </a:p>
          <a:p>
            <a:pPr algn="just"/>
            <a:r>
              <a:rPr lang="sk-SK" sz="2400" dirty="0" smtClean="0"/>
              <a:t>	</a:t>
            </a:r>
            <a:endParaRPr lang="sk-SK" sz="2400" dirty="0"/>
          </a:p>
        </p:txBody>
      </p:sp>
      <p:sp>
        <p:nvSpPr>
          <p:cNvPr id="5" name="AutoShape 2" descr="data:image/jpeg;base64,/9j/4AAQSkZJRgABAQAAAQABAAD/2wCEAAkGBxQTEhUUEhQWFhUWFRoYGBcXFyAeGRgYGiAZGhkYGRcaHSghGBonHRocITEiJSktLi4uGiA0ODMsNygtLisBCgoKDg0OGxAQGywmICYsLCwsLCwsLCwsLCwsLCwsLCwsLCwsLCwsLCwsLCwsLCwsLCwsLCwsLCwsLCwsLCwsLP/AABEIALYBFQMBEQACEQEDEQH/xAAcAAABBQEBAQAAAAAAAAAAAAAAAwQFBgcCCAH/xABTEAABAgMEAwgMCwYDCAMAAAABAgMABBEFEiExBgdBExciUVNhcZMyNVJUgZGSsrPR0tMIFDM0QnJzdIOhsSNigqLBwhUkQxYlNkRjw+Hwo+Lx/8QAGwEBAAIDAQEAAAAAAAAAAAAAAAMEAQIFBgf/xAA/EQACAQMBBQQHBgUDBAMAAAAAAQIDBBEhBRIxQVEGE3GBFCIyYZGx0UJSocHh8CMzNDXCFVOiJEXS8RZDRP/aAAwDAQACEQMRAD8Atmn2mr6ZhNnWYkLnFiq1mhSwkitSDhepwuFgARgSQIAjGdVKnhetC1Jl11WJ3NyiEk7E361HQE9AgDveXk+/ZzrUexABvLyffs51qPYgA3l5Pv2c61HsQAby8n37Odaj2IAN5eT79nOtR7EAG8vJ9+znWo9iADeXk+/ZzrUexABvLyffs51qPYgA3l5Pv2c61HsQAby8n37Odaj2IAN5eT79nOtR7EAG8vJ9+znWo9iADeXk+/ZzrUexABvLyffs51qPYgA3l5Pv2c61HsQAby8n37Odaj2IAN5eT79nOtR7EAG8vJ9+znWo9iADeXk+/ZzrUexABvLyffs51qPYgA3l5Pv2c61HsQAby8n37Odaj2IAN5eT79nOtR7EAG8vJ9+znWo9iADeXk+/ZzrUexABvLyffs51qPYgA3l5Pv2c61HsQAby8n37Odaj2IAN5eT79nOtR7EAG8vJ9+znWo9iADeYk+/ZzrUexADSf0ZtOywX7NnVzbSBeXKvG8SkZ3RXE/VuqwwrlAGg6EaVNWlKpmGhdPYuNk1LaxSqSdoxBB2gjAZADO9VjYfYtefVi6868ipzCAm/dHEOGBT9xPFAHn+ACACACACACACACACACAJCVsSZcFW5d5YOIKGlK/QQBIS+g9or7GRmvCytI8agBAEi1qvtVWUkvwqQP1UIAXGqS1+9KdL7PvIZMpCw1QWltQynpfR/QxjKM7kuh2NUE/3UsPx0wyjPdz6MN6Cf7uV68eqG8uo7qfR/A+HVBaGz4ueh9MMod3LoJuaorUHYsoX9V9v+5Yhkw4tchFeqa1x/yZ8DrR/RyMmo0f1b2ojOSeP1QFeaTAEc7ojPp7KSmh0y7nswBGTMo42aOIUg8SkkH8xACNIA+QAQAQAQAQAQAQAQBqHwd+2i/urnnNQAvb2kq7FtW0GpUUQ642u7sBUjdCANgq6fEIAtWpTtPP8A27/oW4A8/QAQAQAQBM2PopOzVPi8s84D9IINzrDRI8cAWljVJNpoZt6VlBtDrwK/AlFQT4Y1lOMeLJqVvVq/y4t+CbHzGgllt/L2i68eKXYu/wA67wMQSuqUeZ0qWwb6p9jHi0hy1I2K2KJkpl88b8xcJ6dxw/KInfx5I6VLspXft1EvDL+g6FtyqPkbLkU87je6nxqpjETvpckXqfZOivbqN+GF9Rx/t5NAUa3Fn7JlA84GIneVWXKfZmyjxTfi/pgbu6az6s5lfgonzQI0dzV+8W47CsI//WvNsZO2/NK7KZfP4q6eKtI1dab5ssR2ZaR4Uo/BDVyedV2Tiz0rJ/Uxq6knzZNG0oR4QivJDc45xrkmUEuR8pGMmd1BSGRhBSGRhBSGRuoKRnI3UdtuFPYkjoNP0gpNGkqMJcUn5Dpu1X09i86OhxQ/Qxuqs1zZC7G3fGnH4IdMaUTiMpp/wuKV5xMbK4qL7TK8tkWUuNKPwx8h81p3Pj/mCRxKQgg+NNY2V3VXMrz7P2EvsY8G/qD+mCnKbvKyTwr/AKkuknx1wPPEivanPBUn2WtH7LkvNfQbuzlmu03ayWell1bX5Jz6DEsb/rEo1Oya+xV+K/UauaP2I6cPj0seZSFo/MFRiWN7TfHQoVezF3H2XF+f1GbmrSWcBMrarBNcEzDamfAVGtekCJo3FN8Gc2rsi9pe1Tflr8iLtHVVabYKksB9FOzYWlYPQmoUfJiZNPgUJRcXiSwyozsi6yq482ttfcuJKVeJQBgajeACACANQ+Dv20X91c85qAIjXb26m/wfQtQBpGpTtPP/AG7/AKFuAPP0APrHsd+acDUu0t1Z+igVoOMnJI5zQQBoUnqwZlxetWcS2rveXot7HulUIQc9hHPEVStCHtMu2mzbm6/lQ06vh8SWl7WkZX5hZ7QUMnpn9q5XKoBJCD9U05opzvvuo9NbdlVxrz8o/V/QQtHS2ce7OYcp3KDcT0URSo6YqTuKkuLO7b7Gs6Ps0156/MhDEOTqKKXBBAzgtWjGhwmpdcwuZQwhCyg3k1GASalRWAOypFqjbd5Hezg8/tHbUrS4VGNPebWdH+jJBGr9peDNoy7iuIU/tcJ/KJFaJ8JIqvtHVhrUt5JfvqkV/SHReYkyN2SLpNA4g1QTxVoCDzECK9WhOnxOtYbXt7zSm9ej4kLEODpSkksst+kegTkpLCYU6F0KAtATS7ew7K8a0UQMhnFuraOEN7J56w7QQurjuN3Gc4eeOPdgqEVD0SLno1oAqblt3S+EElYCC3WpTgOFfFK9GEXKVp3kN7J5u/7Q+iXDounnGNc9fdj8ynONlJKVCigSCDmCMCPHFRrDweipzU4qUXlPUnU6Nf7vM7uuS7m53P3gmt+9z1yidUP4XeZOS9qtX/oe7yznPuzwwRNmyDj7iWmklS1HAD8yTsA44ihBzeEdC5uqdtTdSq8JF4GgMswB8enkNrIrcTQU6Co1UOe6IueiQj7cjzT7Q3Vdv0Wg2lzeX8uAk9q/bdSVSE42/TNBIr5SSaHpA6Yw7SMlmnLJtDtFVpSUbuk4+/X5P6lc0WsH45Mbhf3M3VG9dvUu7KXh+sV6NLvJ7vA7G0to+h2/fJb2q93H4liXoHKpJCrVlwQSCClIIIwII3bA1iz6JDnNHIj2humsq2k15/8AiR1vaLS7DKnG7QZfUkpo2gJqakA0o6o4A1y2RHVt4RjlSyW7LbFxcVlTnQcU+bz9EfNFtEBNsOPqmEsJbXdUVpqMAk3iorAA4UYo2/eR3s4NtpbZdnWVGNPebWdH+WGSTWrxtyoYtCXdXTsRT+1aiB4Ik9ET4SRSl2jqU9atCUV++qRULXstyWdU08m6tPhBByUk7Qf/AHGKlSm4S3Wehs7yldUlVpvK+XuYzjQtBDIwLSs0to1aWts8aFFJ8aSI2U5LgyGrb0qqxOKfisk+zpvM3bj+5TLZzRMNhYptxwPjrFiF5UXHU4tz2bs6usU4v3fRjWYsux5zs2nZBw/TZN9muWLZGA5kgdMW6d7B6S0PPXfZm5p60mpL4P8AfmVrSHVdNso3aWKZyX5SXxIGHZNCpH8N4CmJEXFJNZR56pSnTluzTT6Mo0ZNDT/g79tF/dXPOagCI129upv8H0LUAaRqU7Tz/wBu/wChbgDJtXuhzlpzQaSbjaBedcp2KK0oNhUcgOk5AwBpdqaQtSiDJ2UkMsjBbyflHVZFV/P+LPioI5txdvO7A9rsjs/HdVa5WXxUenj9CoqVUknEnEk5k8Zjnt5PXRiorC4HyBuEAEAEAaBo52inftT+jMdCl/TyPH7Q/vVHwX5mfmOeeuxlGm6upwzsvMSMwStIQCgqNSEnClT3KrpHFXmEdK1l3kXCWp4nbturK4p3VDRt646/quJV9BLHL1oNtqGDSitf4Z/S/dHhitb081cPkdrbN4qdg5xftJJef6ZLrZVsCemrQlFq4DiSGuIXBuaiOk0WOiLsaiqznBnm7izdjb291Fap5fnqvoZQ80UKUlQopJKSOIg0I8ccqSw8HvaNRVIKceD1NN0etVUrYyH0/QmMRxpLlFJ8IJjpUp7lupe/8zxO0LVXW1pUnzj+O7oQWs2y0peRNNYtTKQsEZX6AnygQrprEF3TxLfXBnV7OXcpUpW1T2oaeX6D1v8A4eV9t/3ExIv6X99Ss/78vD/EcavGxLSM3PEArAUlFeJIBp4VkV+qIzbLcpSnzIdvSdze0rTOmmfP9DO5mYU4tS3FFS1GqlHMmKEpOTyz19GhCjBQgsJHUnNLaWHG1FC0moUk0I/8c22EZOLyjWvQp1ouFRZRbNVSq2gCdrbn9ItWbzVycLtLFRsMLqiCt+VWZqYIQuhfd+ie7VzRDUhLfenM6Nhc0VbU05r2VzXQjnJdSRVSVAcZBERuLXFF2NelN4jJN+5ovminaWf+urzW4u0P6eR5faf93oeXzZRZFSw4gtV3S+m5TO/UXaeGKcM7ywelulTlRl3ns4eS/a5bu7S+V/c1Xuiou+Ct784u3/GJ5jspvblXplY+H/ozuOeewCBkIAIAIGMD6x7Xell7owsoVtpkocSk5KHTElOrKDzFlO7saN1Ddqxz814E/a+jsvbjLjzDaWLRbTVaU4IfHH0nK9mDQKqKGOvb11Vj7z55tXZUrGpxzF8H+TID4PaCLVWCCCJZwEHMELbqCOOJzkkNrt7dTf4PoWoA0jUp2nn/ALd/0LcAQnwfphKm7QlkkJfcbSpB2kALT/KpQP8AFGslmLSJKMlGpGUuCa+ZAPMqQopUClSSUqBzBGBBjgSTTwz65SqRqRU48HwOIwShAyEAEAEAaDo32inftT+jMdCl/TyPH7Q/vVHwX5mfRz2evRf9TbBM08vYlm6elSkkeYYv2K9Zs8n2rqLuIQ572fw/UltC5JwMz80wm868txLAwFQCqigSQKXlY4/QiWhF7s5rnnBzdqV4Opb29R4jFR3vgs/h8yD0Y0TtCWmmXvi5upWL37RvsDwVfTx4JMQ0qFWE1LB1No7V2fc2s6SnrjTR8Vw5DPWfZe4zylAcF4BwcV7JY6aiv8UaXlPdqZ6ljs5d99ZqHOOnlyJMf8PH7f8A7giRf0v76lJ/37y/xO9Fj8fs56SVi6z+0ZJzpiQMeeqeYLEZovvaTpviuBrtJPZ+0IXcfZlpL8/r4nKBTR5YOB3fEHZ+0ThD/wDLj98TOVLbqa6f4jixOHYEylOaFLr4ChZ/KM09bZkV76m3Kcnwe78sGbpOMc9cT2U8uLUeJqOjczZc48GW5G6opKqqAph0KMdKlKjUluqJ4e/pbUs6Xezr5WcaN/QitAWgm2HUpFEpL6QNgAUQB4ojtliu0veXtsylPZUJS4vd+QpausqcbfdbSli6h1aBVCq0SogV4edBCd5NSaMWvZu1q0YVJOWWk+K5rwIPSDTaYnGtydDQTeCuAkg1FaYlR44hqXMqi3WdOy2Fb2lXvYN597XPyLPq+mEN2XNrdRuiEukqQfpC63hjFi1aVGTZxNu051No0oU3iTSSfTVjjRrSqzlPpSiUTLuKN1DlxBAUcAKjFNco2o16LlhRwQ7Q2XtGFFznVc4rVrL4eDKZp5LzCJxwTK76jQpXSgLeN26n6IGIpxg55mpcqaqesej2FUt5Wi7lY6rnn39SvRXOyEDIQAQAQAQMF41Syyvjancm22lX1HAcKlAT4Cr+GL1jF7+eR5btTWgreNN+03leCIfVDNoe0hnHW+wcTMrR9VTqCn8jHUPBlU129upv8H0LUAaRqU7Tz/27/oW4AwmybSdlnkPsLKHWzVKhsOR5iCKgg4EEgwBr0ppRIWuAJlSZKeoBuh+QeOWJJ4Jw+kQRgAVZRWrW0amvM7OzNs1rL1fah06eAytvRiZlcXWzc2OI4TZHHeGXhpHMqW84cUe4str2t0vUlh9Ho/18iHiE6mQgAgZCANL0Gs9cxZE0y3S+t4gVNBk0cT4I6NvFyoOKPEbZrxobVp1Z8Ek38WRrWq6cJ4S2UjabyjhzAJx8YiNWNTm0Xp9qbVL1Yyb8l+ZKzM7L2ZKqlZVzdpt7gqUnYo8EE0qE0rwU4mpxzMTOUKENyLzJnNhRuNp3CubiO7Sjrr0Wv482cab2guQl5SUl3ChSUXlqQaHDDxKWVnwRrcTdKEYRepvse1p39xVuK0crOi8fosFO/wBrZ3vp7yzFT0ir949G9jWP+0i16RKM7Y7EyeE7LquuHMkVCFE9PAVFqr/FoKXNHA2f/wBDtWdDhGfD5r80JJ/4eP2//cEF/S/vqSf9+8v8SqaL2wZSZbeHYg0WONBwUOfDHpAirRqbk0zu7Us1d28qfPivH96Gn6fyqG7MeLfYuOodFMqrWkkjmJqfDHRuElReDxew6k57Rhv8UmvgmilavNI0S61szHyD4oonJKsqn90g0J5hzxTtayg92XBno9v7NncRVaj7cfxX6Dy1tWr4VelFIeZVijhgKAOQJPBUOcHHijepZyzmGqILTtLS3VG5TjJcdP2yT0K0VekXjMzammm0oUDVYrjTwAeGJLehKlLfnwKO2NrUr+kre3TbyuRG6v3gu13FpNUrL6knjBJINDzGI7Zp1217y5tuEobKhCXFbq/AUtbVxOOPuuJLV1bq1iqzWilEivBzoYTs6jk3oLXtJaUqMKclLKSXBcl4kPbWgk1LMqed3O4ilbqiTwiEigu8ZERVLWcI7zL9rt+2ua0aUFLL6rz6kzop2ln/AK6vNbiah/TyOdtP+70PL5sz6KB62SysGj6Rf7wstqbGL0vwXeOmAXX+VfQTHRq/xqKmuKPGWL/07aUraXsT4fl9DOI5x7QIGQgYCAOm2yohKQSo4AAVJPMBnGUm+BpOrGC3pPC95ZZfRLcm93tF1Mmx++f2q9tEN53qVwoTh2Ji5Ss5S1lojzd/2loUsxoes+vL9fL4lc031jIcZMjZqCxKYhajg4/x3tqUnbjUigNBVMdKEFBYieIuLipcVHUqPLY4+Dv20X91c85qNyAiNdvbqb/B9C1AGkalO08/9u/6FuAPP0AEAWTRrTqekcGH1bnyS+G30XFdjXbdoYAtrGsOQmPn0huazm7Jqu1JzO5KIHjJiCdtTnxR1LbbN5b6Rm2uj1/UkWZCzpj5pabSTsbmgWjXivkAK8AirOw+6zvUO1fKtT80/wAn9RWZ0HnUi8lrdUbFNKSsHoANT4orytKseR2KPaCxqcZ48V+0Qc1JuNfKtrbP76Sn9REDhJcUdSnc0qnsTT8GmfGZtaBRC1JGdEqIFePAwUpLgzM6FKo8zin4pMHZtxQopa1DiKiR+Zg5SfFmI21GLzGKXkhJKiDUYEYgjZ0RrklcYtYZ088pRqpRUcqqJJp0mMuTfExClCCxFJeBxGDcUQ+oJKQpQSc0gmh6RtjKk0sEcqNOUlJxWVzxqG7qu3byrvc1N3xZQ3njA7mG9v4WeuNfiJxgkwKqmllN0rUU4cEqNMMsK0jZzk1jJFG3pRlvKKz1wsiUako6lLSeaFGnnWxxIcUnzSI2U5R4MrVbOhVeakE/FI4m51x01dcW4RtWsqP8xMHOUuLN6NtSo/y4peCSE2nlJNUqKTxgkHxiMJtcDedOE1iSyveLf4i9yrnlq9cZ7yXUi9Dt/uR+COXJ1xQopxagdhUSPETBzk9GzaNtRg8xgk/BHCH1BJSFKCTmkE0PSNsY3mlg2lRhKSk0srngTjBIKNzC0ghKlAHMAkA9IGcZUmtCKVGnJqUkm17hKsYJG0iTkrAmnabnLuqrtuEJ8oin5xJGjOXBMo1dp2tL26kfjn5EovQx1oBU29LSiTyzyQrwJBNTzVixGyqPjocqv2ntIewnLywvx+gxetOxZbs3351YwusI3NvwqWQSOdJMWYWMF7TycS57UXFTSlFR/F/jp+BFTutl1AKLOlmZNJFL4G6PHpcWKeMHpi1CnGHso4Nxd1rh5qyb8Sh2nab0w4XH3VurP0lqKjTiBOQxyGAjcrjSANQ+Dv20X91c85qAIjXb26m/wfQtQBpGpTtPP/bv+hbgDz9ABABABABADqQtJ5g3mXXGlcba1JPjSRAFpkNaVqNAD40pxIwuuoSuo51KSVHxwwMtcCTb1rKUf8zZ8i7zpbLa/LBP6RHKlB8Ui3Tv7mn7FSS82OGtO7LX8rZrrXOzMlX8qwAOiInaUnyL8O0F/H7efFIcM23Yblf2k+z9dDah4LlTTpiN2MOTZbh2oulxjF+T+oqP8IWQEWrdrkHJVweNeQjR2C5SLcO1ksetS+D/AEHKbFk1dhaskfrrufrGjsJdSxHtZS+1TfxQN6LhXYT9nL+pNAnxXY1djU6omj2ptHxjL4L6i40GmD2Lksv6r6Yx6FU9xKu09k/vfD9Q/wBgZ3YhCuh5HtRq7Or0N12ksfvP4MDq/tDvev4rftxj0Sr0/FEi7Q7P+/8A8ZfQ+b39o97HrG/bh6HV6fijP/yHZ/8Auf8AGX0Pu9/P7WAOl1v24eh1ehq+0dgvt/g/oA0Dm9oaT0vI9cbehVSN9pbFc38DlWhjo7OYk0fWmEiM+hVPcRvtRZ9JfBfURGjrI7O07NT0TIUfFSMqxn1RFLtVbcoS/D6nL1nWeipctaXw5NCnPEEnGN/QH94ry7WR+zSfx/QRE1YqeytB5z7OWUnzxG6sI82Vp9rKz9mml4tv6Dc6U2IitGp94/vltCT0XTWnTEisqa4lSp2lvZezurwX1yN1ax5JFdwslvmLz63K9KCmg8cSK2pLkU6m2r6pxqPy0+Q1c1uToFJdqUluIsy4qPLKh+USxhGPBFCpXq1Hmcm/F5IK09PLRf8AlZx8jiSsoSelLd0HxRsRFdWokkk1JxJOZPGYA5gAgAgAgDUPg79tF/dXPOagCI129upv8H0LUAaZqMZK7KnUJxUqYeSBzlpsCAM83mbV5JvrkeuADeZtXkm+uR64AN5m1eSb65HrgA3mbV5JvrkeuADeZtXkm+uR64AN5m1eSb65HrgA3mLV5JvrkeuADeYtXkm+uR64AN5i1eSb65HrgA3mLV5JvrkeuADeYtXkm+uR64AN5m1eSb65HrgA3mbV5JvrkeuADeZtXkW+uR64AN5m1eSb65HrgD7vM2ryLfXI9cAG8zavIt9cj1wB83mbV5FvrkeuAPu8xavJN9cj1wApvKWp3DPWiADeUtTuGetHqgA3lLU7hrrR6oAN5S1O4Z60eqADeUtTuGetHqgA3lLU7hnrR6oAN5S1O4Z60eqADeUtTuGetHqgA3lLU7hnrR6oAN5S1O4Z60eqADeUtTuGetHqgA3lLU7hnrR6oAN5S1O4Z60eqALtqi1dTtnzynplKAgsLRVKwo3ipBGH8JgDO9dvbqb/AAfQtQBq3wd/mEx99X5jUAapABABABABABAFd08t4yUqXklKTfQiqgTS8aYJGJP/AJ4o2hFyeECkSWnDz3YTbRNMRVKSPAUV8f5RM7OuvsM1349RJ/TZ9CqGcaAriCpqvgAX+piKVGpHjF/AymnwHkjrELlWwtpTpJuXHQVEAVrcCTjgSaGMOEkstGcokrC0inDMstuqSpt1RTii6oEJUuoIAH0aYg1jUF9eeSgFSiEgZkmgHhMARydIZcqCQ6CTlQEjx0pAEiXRSuyAGSraYBoXB4j+tIxkzgitItOpOTCC8tRC63S2krGGdSnAZ7YyMFf35bPIqkTCvqs+sxndZg5Trps47Jnqf/tDDArvxWdt+MJ6WFQ3ZdDGUWLRnTOUnyRLLUopFSC2pOGWagAcTGDOCb+MJrS8K8VRXxQB8VNIGa0jpUIAVSquUAfYAIAIAIAIAIAIAIAIAIA8q67e3U3+D6FqANW+Dv8AMJj76vzGoA1SACACACACACAM317NlUiyBmZtPo3os2jxVTNZcDJtGbKWVLvtOYJwNFDbTMZ7I9PSrQ5Mp1EyPt6RKaquqwwqQdmeca3EoNcTNPI81Wy96fSrk21q8dEf3/lHFupbtJ+8sRWpsCT+2l/vDf6xyyUea2Zu5Ls4Yl8baDBK61/KGAVTR+X3VaVIS4pX7q8OmqSV4cxEZcWYTLaNFXSMZp9JIxOKjTnUVVPhy2UjU2K3pJKbgQPjbriqU4Rqrm4WH6mNt3IyVm36KU22aLuE1KhUFRzJxFccB0RTdwlJpHcpbHqToqeVqS+j0q+UKupLaCKApZIx4wC7njnSmES06jerKtWwUHjfX4j9FnMpvF4oWs7VNC/Sgw4C8v6kxLCus6Gk7Cc9Ruw21WlxJxP+iRtOHy2WNPBFtVGyJ7LafFHTEqhpahUhL2BokpzIIBIWaprQHCOXKtuVsPmXJ7NnOjmONCwWLcySEpoaVuIqKYE1NMQamLTg+pwoxfUWt4oCaVC14XqoQojnJNNmPHxRtCLyZaa5kHZNppRMDcVXBeSVISr6O2qBVJwp9EHbWsSTWmcBPUn7S1sWYw6tpx5d9tZQoBpZopJoaGlDjtEQolGzeuWyj/rLHSyv+iTAD2S1qWY66lpEwb61pQkFpwVUohIGKcMTmYAukAEAEAEAEAEAEAeVddvbqb/B9C1AGrfB3+YTH31fmNQBqkAEAEAEAEAEAZxr1WRIskZibQf/AI3uOLFok6qTNZcDLtDrSUFr4LeCcwmhOYxKSK5146gR6OFtFri/j+hVqSY20jtRSgqqRjnw3CCKUpQrMR16CUdH8jNOWpM6o5epmHqAVKUCmzNSgK9KY4t49FEsRRoaPlpb7w3+sUzc512mktLn/r/2LgjDKFYE4pLzYQAVKcCRUgbcTjxdBx2GN3wMJZeEXxGljWxDjia3d2BAyNTcTQgAnGlRhTIUis6qR11sqb9Vv1unTPAQ0un77aR2QAQpC6dklXPTPDHbWo2VM0Hk5dSDhJxfFGY6Qziw84NzWaOqxTRVeEqmGGJAjnuhFt6noqO161OEY7qaG/8AiigjsZmhSMm8KbT8plzxu6OOZj/U86umNmrVzuCYrSmDYw48nMIyqG7wZt/q8sP+GfRpA4RdC5nipd4sSPlP/axI4S6lRbS1yoElotPKW8OC4csSANu03jxHxGIKlBbyeS0tr1JQkt1JFosuedLqtyUokqJweSrb3K1lNMKVpWOnGFb7WMeBzanoLjpvJndrz8xuhQ6VJqoBKCE0ukDIprjWpwOfFEm7rhLTHH3lN06PcuSlrnCXuGMswVOChOdTShGBArwsvBQxHKpJLBHRVN53/Iy21Jol128lF4rXUlPCreNTXj54iMMSRMg1JSgZ4BOBrXiIp2X8qeKAOlzITikIrTMJIIOdQeMccAetdBLXVN2fLTDg4bjQvc6hVKjzVIrTngCegAgAgAgAgAgDyrrt7dTf4PoWoA1b4O/zCY++r8xqANUgAgAgAgAgAgDONe4/yDX3pHmOxZtP5qNZ8DHdFVcNf1Y9TS4FSqhvbhziO49kU+JoWrOVuSaDtcUpZ8JoD5KRHmLmWajRbiWpPy0t94R/WITY514D/KsfeB5jkEYZQ9EvnKK48L1xu1lGIScZJlvRoI+hW5oU2UFVUrJoq7gMU54CmQP5xUdJvQ9Gtq0t/vses8ZXh7x7p1JhmVaaBqEJArx8Z8cWaawjg3FV1Zym+bMltgOF+aIXQJeSECgxXW8nEjACpMVqmFJInhOW7oREtPPhKQkJNwG6sJV2NSpRFaApqTXClMMozuR4m9OtUemAlZt9CFDczThLNUK4N4EEjuRQnEUy20jDUWyxDO6ziXee3JZSlG5jEgpJ6aDEkdjU5YCpjPq7yTKtSW7wJPRJ94vthYujKl0A4HHClR2R8Zg4RyYp1Jci0y7q8cQak5mo/myjScor2JvJ6ShTck+9pLGOXMRmlUxICDWpKaU4/o4bNkXKG+5e3vLocjaCpOm2qTi9CRsZJTMIQs0JBNDxUwwwzBrG1RJcDiw4lPsmxZGYE6p5byHWCtaiFgpUm8qqki5ewNAQa9kI5d1Xr0pw3Emm8GajaWUO7Is2z3LKfmTLqC2lFCjupUskBJSoZBNSri2HPKI6tWvG6jT3tH7jEs4REWvYsn/hqJmXccUsO7mouJulSqAkBAUQAAoGoJ24xNCtV9JdOSWMZWA21JI9Aaou08n9mrz1xdNy4QAQAQAQAQAQB5V129upv8H0LUAat8Hf5hMffV+Y1AGqQAQAQAQAQAQBnmvBNZFoHvlOX1HYmoS3Zpm9OCnNRbMa0eSUuLrkBSuyPTWtVTjleJXuqDpTafBPiIW0kkGm00EQ3VeK3o9Fk3pWspRjJc3hGnaJTKCgNIChubbeCkkEpIolQ4waR5qU9+TZZqW8qaWf3gkGZ2s7LtUFA8k1rnS7s2dl+UYyHSSp77Hmu75mx95Ho3YyiszP9EfnCPrRKuBquJtL82A+0LquCk1VTgi9dqknIHJXQDEJIVzWef2Y6P6xtEwzKbdeLb9UthdXCrMg3ykJB8KTdiCpQ39ck9OeMLA6sBYVLuvqbUQbwWVcJKUqopQCjQpSTzHbspFSppNRyW4RfBDGXLqhRCwTWgWSc3F8JSUEcQIxpgFccbvGSTRRaY2n7U4CQ3T5RSU3U0CkpKRjj2JoBQbAIzCCcyt3T5jWwbWcXMt1uiqxWgIvXQc6niGykWadOMWiDXDJ1mWWUouuBCgFBZvKUFEqJCgko4OBCaY5A4VMWvSbbXMMo6cbPaKxipjzErUDqEFRcSulMCnGpOzAU8UbWztZ1MU4tMxfU72Fu++mmtPHiWeWdrMiiCg9lcKbq6qSMFJvGhr+8agg9OlY4kSk6Fm+7aTKMHXWXdzUSKi6s3kk8ZqDXLgRyb97vdz5KSN58D7oe+f8HtNN29S4aA4i8CCabAAmta40PhXMV6VSl4h8CGn1A2TL3a8GaeSvDglRShQNdpukDwGJ4xauZN/dX5mOZ6L1Rdp5P7NXnriybFwgAgAgAgAgAgDyrrt7dTf4PoWoA1b4O/zCY++r8xqANUgAgAgAgAgAgDPddyqSDZ4plPmOiJqEN+aRvTqOnJTXIx7R+ZBWcDkejOv9Y61K0nvNp8uP75FyptKm6eN3nnHnl+f5Dp6yXZhSbiFFN8/tCCECgJpfyzAHhilXcaO8ptJ7qWM8ySV1Ce44tvEs8MadPIsdn2G9eKgEIKdyNwuKUHFtLCryjd4GAIAAOcc3DNndU/ZeWtdcYxlE5YlklqYlVKUCS8KgDAFRvGhOwEEDCNkircXCqLdSJbXb8zZ+9J9G9GyKTKDoy3dW27UEVXwa8LgBJJpt7IRJk1NB0d0mW9NvNFNZdILasqpcTeKz3RSTeTlklBwxiIkGem81urQFeElJvE7SnEkUBzGONKbaRtEwygWzTdeEKhQTWmeQoRzj/wAbYyyWnxROSySGUIupu31cIVvm8kKSoKyAVdxwilOgnLeZ1aVNSWpDW3LlkKIJv3rwpklHBFaZVJJ2VzjdQRZhbwfIqjxUElaiSs9jXYMammzHAfxRrnEjFSgoxyhPRttSptpKQVKN6gGJKri6ADb0RZp4clk41VOLbRfbGkSpkKW7LpWbwW2s3CMSLqXTwF1FCaKAx2xvOioyapS0OhG/3ku/p+ayBs5O6JLyf2dKFeDjSUqHZVSSgqFKjhVwhbd7TzHinzMbRrW1xTUoyaa0wMfjyxaDiVp3MJbJS3eSQAlW6VFxRAKgVKpeJqrM4RarwXc5OFF+vgrmijt2fnFqxuszSikDFefBFMjt8Eca9W9Til96PzJmI2SdzsebWgkLdmGmV7KNpF8AHnJII4hzxtU9a5gnyTZgjXHSLMSmpoqcUabKpaRjzdn/AO0iTC77Pu/Mcz0pqi7Tyf2avPXExkuEAEAEAEAEAEAeVddvbqb/AAfQtQBq3wd/mEx99X5jUAapABABABABABAFd03YQtppLqUqQXuEFCooG3TiDGYycXlDGdCpSmhTClES1xnNSiCV1NKCjaqhOzhCnRjWJHc1m+PLBZoSp0/5kc68Hw8SM0hZdkpZaH5hsXqbkVrxBw3QJF0k8dBWOVVtqlWsmot9ToSureTUsYM9kdKnG7yUOqIzTuiLwvA1GBN4HDox5o6tKynlby8sla4uqE092OH1JbQzSKamLSkkvOkp3cG6AEpwSs5JAr4axcuqVOnT9VHMjnmaXru+ZM/ek+jejnxNmZpY8wUXjU3QhaimuBomuIyOQ8QiTGTRDywbReRMJSXVLo+kKJ+liEKOPdJ4JOZGdYiJC4aetJAdAA+VP5pQr9VGMxMMpdssG+CnYlNebDCvMefCMt6E9H2kSso+TLqQpFaALABoKJN4kE1FaVPFURXcnqdupB0qfeRH8mETalIWiqimhCRW6lGJK1UAAJAAGOUYo1N/RnPhdyT1KHpDZ4aWsLwxzpsGSUp4gKYk/wBYxOOJHZUlKnkiNGX7s2HADRtDpoMx+zcGfHXbFilFyaSPP3EkpZZdLHcTcqFqTXIp2imwYfrFVqMX6+U8npt6tJJ0oxccLxPtpILlUJcWL4ulQwJGCikgKNU1SDQnYIsW1ZRqbqe8scznbRob1q6k4brT+JH2zQ2itSFBf+XUSQE0NE/uChwoK82e2L9R/wDT+Z5le2Ulmb3KceN6gV8YbJrh+0S4gVpsqQYoTgpxw/H4E4pJOJNmzCCSFCZYWkbDVLqT/Xi2ZxpKL71S9zMEfMWiTLNsbEOOObM1hAwOdOCfH4t91bzkZPUWqLtPJ/Zq89cbAuEAEAEAEAEAEAeVddvbqb/B9C1AGrfB3+YTH31fmNQBqkAEAEAEAEAEAQelgqhmuW7f2OwMp44DGyLPQVKwp2JwO1JqPz8cCR1pMybXY6EvoZTk23eNe6WcRgO5Qg+GOnaUv4Tn7yGVZ53TN23iT4axLToxybSryxgtWrU1tSSry39i41vYRjT06minKb1Ni11JrIt80yg/yOj+scpGWYs9PrbJS2krUtpQSlKampwJoAagJvHwRuapEzoqm8+1U5uoNTxFQNfFjEZIWzTOeDy2w0TR11xVSMFABQwyqALuWRBrsjKNSvW04UrbUk0N0erZ0RtyJqTxJE9Y7wUnhIQkHBV5PBUFYKCgBgOenizipJ41Z3LlfwFh5H7iyHZa6LiFTF1SG20obUUhKk3btSs5pJKqE4UhCamlJPmcKcXFtMqOlkw08+XAhShdvAKJCaUxCkpTeqOkcUSzkpM7Fo5KiVGyHVLddwASll03Uiia3TiRtNK4mpwieg8TTOTcLLwWyyXUtNBspbOYCloTeJzUQtN1SqE90aYDiEaSuJzk5OnoddbPp00oqth46kfPF5gbq28TQFJqkVCVgpOdQoEEiuysW7atQqycHDdZT2ja3NOkpOpvxyTM0yHVuPOJo4WyFAPB27XMFaRdIF9NMqCgqaRrWlhbq4HI95Q7X0Tmi68sISRfUscNOIWtd2grmQkqA4hzgGqTDYaMTYCk7mcr6k3gKXbwCjU0IpeoQTUEwBxLaLTDhAAQBwcS4igvpK01uqJxSL3RAHpnVOi7ZMoOJCh4lr48YAtsAEAEAEAEAEAeVddvbqb/AAfQtQBq3wd/mEx99X5jUAapABABABABABAEHpX2DP248xyAE7CPDPRAHn7WZP7tOTC9m6lI6EcAebXwx6CENy3ivP46lfOZlQYMaUuJuy36su2kn9sfMXEV/wDyxDibNrkH+QH26P0VHIRKzHZay1uzTF1amuCo304KoCAQk8ZvRszVGmyOhMsCFNuPDADNB2UJCia18ERs2GVp6OBudli0tZZKVgNrVXcyQVG4RhQ0NefGprBgrGkyKFPNeHiUof0jdcDaOhJWA4iiaAbSamhujNRxoMQBhx8xiGUFnU7aq79HBP2k5LOIupvNkOhaSg4haaioBqAKVqKfphlU4bu6l7yk7SpvZZRdIuClSiLykqNTku4cKjChoRllT6pjVQUVgtrFOGMkdoVLfLuY0LStlDSmOZzxIzixBcDj1W2yWbaqKUCh+8muHObpTX+LjyjXutX3c8HYV16qVxRzpxE1SqCFIG5oFLxopBFRiAAlRxNI3p0qinvzeSG6vaHo7pUY4y8vJc56x1OJfJqSTTEkmqrpNScaAmgHcgQqPJxsZMXmLXUhbze6upSVuIISRTcyorpsJN/OpyJ44jJD4xbJFauuG8l1JJQgqRuhVW4o9jeClXqEdkeYw1A0mLTN0hLr/CQgKBVRJUkXKUB4SQjgitDAHp/VMsqsiUKiSShRJJqSStdSTtMAW6ACACACACACAPKuu3t1N/g+hagDVvg7/MJj76vzGoA1SACACACACACAK3pzOoaaaWskJ3dIJAJpwHMaDGkbRi5PCBF2XbzNx5xt1C9zbUqiVAmqQTQgHA1wpG8aUnNRa5mG1g89228CTwgTXHHGu2PSXKSiV6fEjJVN40TUniAqfEIpwaRI0X3VrZD6bRk3FtLQjdjisXf9NzIKoT4BFa+qRcMJmYLBrOuIf7vH27f90ctEhFWJZSdzZUoY3RQ8VQIORjGp1LaQkKdQpsUbcWKlYqQFKTfKdzFK3VKAqex4qVi3zsf6bBxi1J6rpzwTsssOIZcIxW0lXReANMAMo3zlHOrUu7qOHRmX6Rt1yrgtytBWgvqFTxDERJEjZCSc0WyqhxIu18I/SkZnHKLlrVimkyRlJoAFRxBVXougn+tPHEEYvJ2qleLWgwt1xSy26lVKgoWBkoBSjUjjUFGtduMT7uTkV6qScSU0NkeA+lPC/YqI58U57axIkc6QnKp4lVpgRxeGucUK+791pnrrLvGtailHHmOihV5F5V4X0ZV7pOGNMKxPb93vaSeccCjtFVlSlvU0l1Rf5W60i6BQcE8EUxqDhx444c8SS9555aGE6UaDzzL7hWwopK1KStOKVBRqCDhXAxoZIdGj813u6ehBp44AlLG1fz8ytKW2CATQqUQEp51EVIHggD1BodYvxKSYliq+WkUKqUBJJUaDiqYAmYAIAIAIAIAIA8q67e3U3+D6FqANW+Dv8wmPvq/MagDVIAIAIAIAIAIAgNNLM+MS4SUXwlYWU41IAUDdpjeF6uGOGGMbRk4vKBlr8rKyCkzgvKWHLqG1lIoVBSSQso3RNBU4k4gR0Lecq7dOTwnzI56aoirb1jA1/ZLx/wCukin8TB44nqWSitJfv4mim2Qctp6tNbjSsQRi8cKn9xCTzZxArdc2b5Ldq3+Ozk6y8tnc2GVFa17mUhXAWlIvrqtxV4jI0ABJ2RDcbkYpRZmJr+k9ipm5dbKsK0KT3Kxik9Gw8xMUzch5OzVpQhJSQUUBBwOApgclDnrGrCK05olNlTxFy6txak1WclKJF6iTsPPlEbielp7Ttoxho8pJPyJ9NnTCGW0JKatspRwQVFSgLpphlkRgMuKN+RwbmoqlWU1wbbIT/CfirqUL4bjjK3FA5ErXVaMcCBUCMt6ESKVphIMNgbkkoJXjW9QAjKprUDmrG9NsPTgQybNepiKAVxP5nowzjO/EmVWaQ7bswkUWoCmOGOdM8rv/AOwdXoRPMnqXLQGRKlOhiiilvCpoFcJNeFjjgaHLDZDLNZdCffkrxrMSbxI2ltLg8BSpR/KM94zCyuDEFSDN8LRJzN5KgRdacAqDUGiiE5xhS1zhEjrVGt1yePEk7NkJpx1CiyGWgqq91KStYx4IQkkJxoalWzKMNkaLnSMA5DSeIeKAO4AIAIAIAIAIAIAIA8q67e3U3+D6FqANP1XTAs+0J6ynuBeeL0tX6aSMgTmbgSf4V8UAa3ABABABABABABADSdsxl75Vptz66AqnRUYQBHL0OkDnJsHpbT6o235dTGEKy+jEmggolWARkdyTUdBphGHJvizOCWCYwD7AHykAF0QAUgCMtyxw+AQbriK3VdOaTzGg8QjDRlPBkenWj85UEtKKUkmooQqtMQRxU20OOUIyUNGbPDWhUN3mAaFDlRhTc8aeTEyhFmu8ywWRo/OzZRuUupIBxdeUQmopQ40JyySD0RriMRk2LRLR0SbRBVuji6FxwilSMgBsSKmg5zGhgnYAIAIAIAIAIAIAIAIAIAIAIASmphLaFLcUEoQkqUpRoEpGJJJyAEAYZYmiybem5+eWChlTyUMqI7IITdy2G6GyeckbIA0nTXQNq0W2ypamploDc5hHZJOeIqLya45gg4gipqBndtaXW1ZNGn3ZWZoaJWtKysjZeIuVNOOp5zAETv4WlyUn5DnvYAN/C0uSk/Ic97ABv4WlyUn5DnvYAN/C0uSk/Ic97ABv4WlyUn5DnvYAN/C0uSk/Ic97ABv4WlyUn5DnvYAN/C0uSk/Ic97ABv4WlyUn5DnvYAN/C0uSk/Ic97ABv4WlyUn5DnvYAN/C0uSk/Ic97ABv4WlyUn5DnvYAN/C0uSk/Ic97ABv4WlyUn5DnvYADrvtLkpPyHPewAjvzT+fxeRr9kv3kALb+FpclJ+Q572ADfwtLkpPyHPewAb+FpclJ+Q572ADfwtLkpPyHPewAb+FpclJ+Q572ADfwtLkpPyHPewAb+FpclJ+Q572ADfwtLkpPyHPewAb+FpclJ+Q572ADfwtLkpPyHPewAb+FpclJ+Q572ADfwtLkpPyHPewAb+FpclJ+Q572AAa77SOG5SfkOe9gCyyej1pW2lKp+cQ3KVBLMsCCojHG8noNVFVKZQBrFkWY1LMoYYQENNiiUjZtJrmSTUknEkkmAP/Z"/>
          <p:cNvSpPr>
            <a:spLocks noChangeAspect="1" noChangeArrowheads="1"/>
          </p:cNvSpPr>
          <p:nvPr/>
        </p:nvSpPr>
        <p:spPr bwMode="auto">
          <a:xfrm>
            <a:off x="155575" y="-2103438"/>
            <a:ext cx="6657975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4" descr="data:image/jpeg;base64,/9j/4AAQSkZJRgABAQAAAQABAAD/2wCEAAkGBxQTEhUUEhQWFhUWFRoYGBcXFyAeGRgYGiAZGhkYGRcaHSghGBonHRocITEiJSktLi4uGiA0ODMsNygtLisBCgoKDg0OGxAQGywmICYsLCwsLCwsLCwsLCwsLCwsLCwsLCwsLCwsLCwsLCwsLCwsLCwsLCwsLCwsLCwsLCwsLP/AABEIALYBFQMBEQACEQEDEQH/xAAcAAABBQEBAQAAAAAAAAAAAAAAAwQFBgcCCAH/xABTEAABAgMEAwgMCwYDCAMAAAABAgMABBEFEiExBgdBExciUVNhcZMyNVJUgZGSsrPR0tMIFDM0QnJzdIOhsSNigqLBwhUkQxYlNkRjw+Hwo+Lx/8QAGwEBAAIDAQEAAAAAAAAAAAAAAAMEAQIFBgf/xAA/EQACAQMBBQQHBgUDBAMAAAAAAQIDBBEhBRIxQVEGE3GBFCIyYZGx0UJSocHh8CMzNDXCFVOiJEXS8RZDRP/aAAwDAQACEQMRAD8Atmn2mr6ZhNnWYkLnFiq1mhSwkitSDhepwuFgARgSQIAjGdVKnhetC1Jl11WJ3NyiEk7E361HQE9AgDveXk+/ZzrUexABvLyffs51qPYgA3l5Pv2c61HsQAby8n37Odaj2IAN5eT79nOtR7EAG8vJ9+znWo9iADeXk+/ZzrUexABvLyffs51qPYgA3l5Pv2c61HsQAby8n37Odaj2IAN5eT79nOtR7EAG8vJ9+znWo9iADeXk+/ZzrUexABvLyffs51qPYgA3l5Pv2c61HsQAby8n37Odaj2IAN5eT79nOtR7EAG8vJ9+znWo9iADeXk+/ZzrUexABvLyffs51qPYgA3l5Pv2c61HsQAby8n37Odaj2IAN5eT79nOtR7EAG8vJ9+znWo9iADeXk+/ZzrUexABvLyffs51qPYgA3l5Pv2c61HsQAby8n37Odaj2IAN5eT79nOtR7EAG8vJ9+znWo9iADeYk+/ZzrUexADSf0ZtOywX7NnVzbSBeXKvG8SkZ3RXE/VuqwwrlAGg6EaVNWlKpmGhdPYuNk1LaxSqSdoxBB2gjAZADO9VjYfYtefVi6868ipzCAm/dHEOGBT9xPFAHn+ACACACACACACACACACAJCVsSZcFW5d5YOIKGlK/QQBIS+g9or7GRmvCytI8agBAEi1qvtVWUkvwqQP1UIAXGqS1+9KdL7PvIZMpCw1QWltQynpfR/QxjKM7kuh2NUE/3UsPx0wyjPdz6MN6Cf7uV68eqG8uo7qfR/A+HVBaGz4ueh9MMod3LoJuaorUHYsoX9V9v+5Yhkw4tchFeqa1x/yZ8DrR/RyMmo0f1b2ojOSeP1QFeaTAEc7ojPp7KSmh0y7nswBGTMo42aOIUg8SkkH8xACNIA+QAQAQAQAQAQAQAQBqHwd+2i/urnnNQAvb2kq7FtW0GpUUQ642u7sBUjdCANgq6fEIAtWpTtPP8A27/oW4A8/QAQAQAQBM2PopOzVPi8s84D9IINzrDRI8cAWljVJNpoZt6VlBtDrwK/AlFQT4Y1lOMeLJqVvVq/y4t+CbHzGgllt/L2i68eKXYu/wA67wMQSuqUeZ0qWwb6p9jHi0hy1I2K2KJkpl88b8xcJ6dxw/KInfx5I6VLspXft1EvDL+g6FtyqPkbLkU87je6nxqpjETvpckXqfZOivbqN+GF9Rx/t5NAUa3Fn7JlA84GIneVWXKfZmyjxTfi/pgbu6az6s5lfgonzQI0dzV+8W47CsI//WvNsZO2/NK7KZfP4q6eKtI1dab5ssR2ZaR4Uo/BDVyedV2Tiz0rJ/Uxq6knzZNG0oR4QivJDc45xrkmUEuR8pGMmd1BSGRhBSGRhBSGRuoKRnI3UdtuFPYkjoNP0gpNGkqMJcUn5Dpu1X09i86OhxQ/Qxuqs1zZC7G3fGnH4IdMaUTiMpp/wuKV5xMbK4qL7TK8tkWUuNKPwx8h81p3Pj/mCRxKQgg+NNY2V3VXMrz7P2EvsY8G/qD+mCnKbvKyTwr/AKkuknx1wPPEivanPBUn2WtH7LkvNfQbuzlmu03ayWell1bX5Jz6DEsb/rEo1Oya+xV+K/UauaP2I6cPj0seZSFo/MFRiWN7TfHQoVezF3H2XF+f1GbmrSWcBMrarBNcEzDamfAVGtekCJo3FN8Gc2rsi9pe1Tflr8iLtHVVabYKksB9FOzYWlYPQmoUfJiZNPgUJRcXiSwyozsi6yq482ttfcuJKVeJQBgajeACACANQ+Dv20X91c85qAIjXb26m/wfQtQBpGpTtPP/AG7/AKFuAPP0APrHsd+acDUu0t1Z+igVoOMnJI5zQQBoUnqwZlxetWcS2rveXot7HulUIQc9hHPEVStCHtMu2mzbm6/lQ06vh8SWl7WkZX5hZ7QUMnpn9q5XKoBJCD9U05opzvvuo9NbdlVxrz8o/V/QQtHS2ce7OYcp3KDcT0URSo6YqTuKkuLO7b7Gs6Ps0156/MhDEOTqKKXBBAzgtWjGhwmpdcwuZQwhCyg3k1GASalRWAOypFqjbd5Hezg8/tHbUrS4VGNPebWdH+jJBGr9peDNoy7iuIU/tcJ/KJFaJ8JIqvtHVhrUt5JfvqkV/SHReYkyN2SLpNA4g1QTxVoCDzECK9WhOnxOtYbXt7zSm9ej4kLEODpSkksst+kegTkpLCYU6F0KAtATS7ew7K8a0UQMhnFuraOEN7J56w7QQurjuN3Gc4eeOPdgqEVD0SLno1oAqblt3S+EElYCC3WpTgOFfFK9GEXKVp3kN7J5u/7Q+iXDounnGNc9fdj8ynONlJKVCigSCDmCMCPHFRrDweipzU4qUXlPUnU6Nf7vM7uuS7m53P3gmt+9z1yidUP4XeZOS9qtX/oe7yznPuzwwRNmyDj7iWmklS1HAD8yTsA44ihBzeEdC5uqdtTdSq8JF4GgMswB8enkNrIrcTQU6Co1UOe6IueiQj7cjzT7Q3Vdv0Wg2lzeX8uAk9q/bdSVSE42/TNBIr5SSaHpA6Yw7SMlmnLJtDtFVpSUbuk4+/X5P6lc0WsH45Mbhf3M3VG9dvUu7KXh+sV6NLvJ7vA7G0to+h2/fJb2q93H4liXoHKpJCrVlwQSCClIIIwII3bA1iz6JDnNHIj2humsq2k15/8AiR1vaLS7DKnG7QZfUkpo2gJqakA0o6o4A1y2RHVt4RjlSyW7LbFxcVlTnQcU+bz9EfNFtEBNsOPqmEsJbXdUVpqMAk3iorAA4UYo2/eR3s4NtpbZdnWVGNPebWdH+WGSTWrxtyoYtCXdXTsRT+1aiB4Ik9ET4SRSl2jqU9atCUV++qRULXstyWdU08m6tPhBByUk7Qf/AHGKlSm4S3Wehs7yldUlVpvK+XuYzjQtBDIwLSs0to1aWts8aFFJ8aSI2U5LgyGrb0qqxOKfisk+zpvM3bj+5TLZzRMNhYptxwPjrFiF5UXHU4tz2bs6usU4v3fRjWYsux5zs2nZBw/TZN9muWLZGA5kgdMW6d7B6S0PPXfZm5p60mpL4P8AfmVrSHVdNso3aWKZyX5SXxIGHZNCpH8N4CmJEXFJNZR56pSnTluzTT6Mo0ZNDT/g79tF/dXPOagCI129upv8H0LUAaRqU7Tz/wBu/wChbgDJtXuhzlpzQaSbjaBedcp2KK0oNhUcgOk5AwBpdqaQtSiDJ2UkMsjBbyflHVZFV/P+LPioI5txdvO7A9rsjs/HdVa5WXxUenj9CoqVUknEnEk5k8Zjnt5PXRiorC4HyBuEAEAEAaBo52inftT+jMdCl/TyPH7Q/vVHwX5mfmOeeuxlGm6upwzsvMSMwStIQCgqNSEnClT3KrpHFXmEdK1l3kXCWp4nbturK4p3VDRt646/quJV9BLHL1oNtqGDSitf4Z/S/dHhitb081cPkdrbN4qdg5xftJJef6ZLrZVsCemrQlFq4DiSGuIXBuaiOk0WOiLsaiqznBnm7izdjb291Fap5fnqvoZQ80UKUlQopJKSOIg0I8ccqSw8HvaNRVIKceD1NN0etVUrYyH0/QmMRxpLlFJ8IJjpUp7lupe/8zxO0LVXW1pUnzj+O7oQWs2y0peRNNYtTKQsEZX6AnygQrprEF3TxLfXBnV7OXcpUpW1T2oaeX6D1v8A4eV9t/3ExIv6X99Ss/78vD/EcavGxLSM3PEArAUlFeJIBp4VkV+qIzbLcpSnzIdvSdze0rTOmmfP9DO5mYU4tS3FFS1GqlHMmKEpOTyz19GhCjBQgsJHUnNLaWHG1FC0moUk0I/8c22EZOLyjWvQp1ouFRZRbNVSq2gCdrbn9ItWbzVycLtLFRsMLqiCt+VWZqYIQuhfd+ie7VzRDUhLfenM6Nhc0VbU05r2VzXQjnJdSRVSVAcZBERuLXFF2NelN4jJN+5ovminaWf+urzW4u0P6eR5faf93oeXzZRZFSw4gtV3S+m5TO/UXaeGKcM7ywelulTlRl3ns4eS/a5bu7S+V/c1Xuiou+Ct784u3/GJ5jspvblXplY+H/ozuOeewCBkIAIAIGMD6x7Xell7owsoVtpkocSk5KHTElOrKDzFlO7saN1Ddqxz814E/a+jsvbjLjzDaWLRbTVaU4IfHH0nK9mDQKqKGOvb11Vj7z55tXZUrGpxzF8H+TID4PaCLVWCCCJZwEHMELbqCOOJzkkNrt7dTf4PoWoA0jUp2nn/ALd/0LcAQnwfphKm7QlkkJfcbSpB2kALT/KpQP8AFGslmLSJKMlGpGUuCa+ZAPMqQopUClSSUqBzBGBBjgSTTwz65SqRqRU48HwOIwShAyEAEAEAaDo32inftT+jMdCl/TyPH7Q/vVHwX5mfRz2evRf9TbBM08vYlm6elSkkeYYv2K9Zs8n2rqLuIQ572fw/UltC5JwMz80wm868txLAwFQCqigSQKXlY4/QiWhF7s5rnnBzdqV4Opb29R4jFR3vgs/h8yD0Y0TtCWmmXvi5upWL37RvsDwVfTx4JMQ0qFWE1LB1No7V2fc2s6SnrjTR8Vw5DPWfZe4zylAcF4BwcV7JY6aiv8UaXlPdqZ6ljs5d99ZqHOOnlyJMf8PH7f8A7giRf0v76lJ/37y/xO9Fj8fs56SVi6z+0ZJzpiQMeeqeYLEZovvaTpviuBrtJPZ+0IXcfZlpL8/r4nKBTR5YOB3fEHZ+0ThD/wDLj98TOVLbqa6f4jixOHYEylOaFLr4ChZ/KM09bZkV76m3Kcnwe78sGbpOMc9cT2U8uLUeJqOjczZc48GW5G6opKqqAph0KMdKlKjUluqJ4e/pbUs6Xezr5WcaN/QitAWgm2HUpFEpL6QNgAUQB4ojtliu0veXtsylPZUJS4vd+QpausqcbfdbSli6h1aBVCq0SogV4edBCd5NSaMWvZu1q0YVJOWWk+K5rwIPSDTaYnGtydDQTeCuAkg1FaYlR44hqXMqi3WdOy2Fb2lXvYN597XPyLPq+mEN2XNrdRuiEukqQfpC63hjFi1aVGTZxNu051No0oU3iTSSfTVjjRrSqzlPpSiUTLuKN1DlxBAUcAKjFNco2o16LlhRwQ7Q2XtGFFznVc4rVrL4eDKZp5LzCJxwTK76jQpXSgLeN26n6IGIpxg55mpcqaqesej2FUt5Wi7lY6rnn39SvRXOyEDIQAQAQAQMF41Syyvjancm22lX1HAcKlAT4Cr+GL1jF7+eR5btTWgreNN+03leCIfVDNoe0hnHW+wcTMrR9VTqCn8jHUPBlU129upv8H0LUAaRqU7Tz/27/oW4AwmybSdlnkPsLKHWzVKhsOR5iCKgg4EEgwBr0ppRIWuAJlSZKeoBuh+QeOWJJ4Jw+kQRgAVZRWrW0amvM7OzNs1rL1fah06eAytvRiZlcXWzc2OI4TZHHeGXhpHMqW84cUe4str2t0vUlh9Ho/18iHiE6mQgAgZCANL0Gs9cxZE0y3S+t4gVNBk0cT4I6NvFyoOKPEbZrxobVp1Z8Ek38WRrWq6cJ4S2UjabyjhzAJx8YiNWNTm0Xp9qbVL1Yyb8l+ZKzM7L2ZKqlZVzdpt7gqUnYo8EE0qE0rwU4mpxzMTOUKENyLzJnNhRuNp3CubiO7Sjrr0Wv482cab2guQl5SUl3ChSUXlqQaHDDxKWVnwRrcTdKEYRepvse1p39xVuK0crOi8fosFO/wBrZ3vp7yzFT0ir949G9jWP+0i16RKM7Y7EyeE7LquuHMkVCFE9PAVFqr/FoKXNHA2f/wBDtWdDhGfD5r80JJ/4eP2//cEF/S/vqSf9+8v8SqaL2wZSZbeHYg0WONBwUOfDHpAirRqbk0zu7Us1d28qfPivH96Gn6fyqG7MeLfYuOodFMqrWkkjmJqfDHRuElReDxew6k57Rhv8UmvgmilavNI0S61szHyD4oonJKsqn90g0J5hzxTtayg92XBno9v7NncRVaj7cfxX6Dy1tWr4VelFIeZVijhgKAOQJPBUOcHHijepZyzmGqILTtLS3VG5TjJcdP2yT0K0VekXjMzammm0oUDVYrjTwAeGJLehKlLfnwKO2NrUr+kre3TbyuRG6v3gu13FpNUrL6knjBJINDzGI7Zp1217y5tuEobKhCXFbq/AUtbVxOOPuuJLV1bq1iqzWilEivBzoYTs6jk3oLXtJaUqMKclLKSXBcl4kPbWgk1LMqed3O4ilbqiTwiEigu8ZERVLWcI7zL9rt+2ua0aUFLL6rz6kzop2ln/AK6vNbiah/TyOdtP+70PL5sz6KB62SysGj6Rf7wstqbGL0vwXeOmAXX+VfQTHRq/xqKmuKPGWL/07aUraXsT4fl9DOI5x7QIGQgYCAOm2yohKQSo4AAVJPMBnGUm+BpOrGC3pPC95ZZfRLcm93tF1Mmx++f2q9tEN53qVwoTh2Ji5Ss5S1lojzd/2loUsxoes+vL9fL4lc031jIcZMjZqCxKYhajg4/x3tqUnbjUigNBVMdKEFBYieIuLipcVHUqPLY4+Dv20X91c85qNyAiNdvbqb/B9C1AGkalO08/9u/6FuAPP0AEAWTRrTqekcGH1bnyS+G30XFdjXbdoYAtrGsOQmPn0huazm7Jqu1JzO5KIHjJiCdtTnxR1LbbN5b6Rm2uj1/UkWZCzpj5pabSTsbmgWjXivkAK8AirOw+6zvUO1fKtT80/wAn9RWZ0HnUi8lrdUbFNKSsHoANT4orytKseR2KPaCxqcZ48V+0Qc1JuNfKtrbP76Sn9REDhJcUdSnc0qnsTT8GmfGZtaBRC1JGdEqIFePAwUpLgzM6FKo8zin4pMHZtxQopa1DiKiR+Zg5SfFmI21GLzGKXkhJKiDUYEYgjZ0RrklcYtYZ088pRqpRUcqqJJp0mMuTfExClCCxFJeBxGDcUQ+oJKQpQSc0gmh6RtjKk0sEcqNOUlJxWVzxqG7qu3byrvc1N3xZQ3njA7mG9v4WeuNfiJxgkwKqmllN0rUU4cEqNMMsK0jZzk1jJFG3pRlvKKz1wsiUako6lLSeaFGnnWxxIcUnzSI2U5R4MrVbOhVeakE/FI4m51x01dcW4RtWsqP8xMHOUuLN6NtSo/y4peCSE2nlJNUqKTxgkHxiMJtcDedOE1iSyveLf4i9yrnlq9cZ7yXUi9Dt/uR+COXJ1xQopxagdhUSPETBzk9GzaNtRg8xgk/BHCH1BJSFKCTmkE0PSNsY3mlg2lRhKSk0srngTjBIKNzC0ghKlAHMAkA9IGcZUmtCKVGnJqUkm17hKsYJG0iTkrAmnabnLuqrtuEJ8oin5xJGjOXBMo1dp2tL26kfjn5EovQx1oBU29LSiTyzyQrwJBNTzVixGyqPjocqv2ntIewnLywvx+gxetOxZbs3351YwusI3NvwqWQSOdJMWYWMF7TycS57UXFTSlFR/F/jp+BFTutl1AKLOlmZNJFL4G6PHpcWKeMHpi1CnGHso4Nxd1rh5qyb8Sh2nab0w4XH3VurP0lqKjTiBOQxyGAjcrjSANQ+Dv20X91c85qAIjXb26m/wfQtQBpGpTtPP/bv+hbgDz9ABABABABADqQtJ5g3mXXGlcba1JPjSRAFpkNaVqNAD40pxIwuuoSuo51KSVHxwwMtcCTb1rKUf8zZ8i7zpbLa/LBP6RHKlB8Ui3Tv7mn7FSS82OGtO7LX8rZrrXOzMlX8qwAOiInaUnyL8O0F/H7efFIcM23Yblf2k+z9dDah4LlTTpiN2MOTZbh2oulxjF+T+oqP8IWQEWrdrkHJVweNeQjR2C5SLcO1ksetS+D/AEHKbFk1dhaskfrrufrGjsJdSxHtZS+1TfxQN6LhXYT9nL+pNAnxXY1djU6omj2ptHxjL4L6i40GmD2Lksv6r6Yx6FU9xKu09k/vfD9Q/wBgZ3YhCuh5HtRq7Or0N12ksfvP4MDq/tDvev4rftxj0Sr0/FEi7Q7P+/8A8ZfQ+b39o97HrG/bh6HV6fijP/yHZ/8Auf8AGX0Pu9/P7WAOl1v24eh1ehq+0dgvt/g/oA0Dm9oaT0vI9cbehVSN9pbFc38DlWhjo7OYk0fWmEiM+hVPcRvtRZ9JfBfURGjrI7O07NT0TIUfFSMqxn1RFLtVbcoS/D6nL1nWeipctaXw5NCnPEEnGN/QH94ry7WR+zSfx/QRE1YqeytB5z7OWUnzxG6sI82Vp9rKz9mml4tv6Dc6U2IitGp94/vltCT0XTWnTEisqa4lSp2lvZezurwX1yN1ax5JFdwslvmLz63K9KCmg8cSK2pLkU6m2r6pxqPy0+Q1c1uToFJdqUluIsy4qPLKh+USxhGPBFCpXq1Hmcm/F5IK09PLRf8AlZx8jiSsoSelLd0HxRsRFdWokkk1JxJOZPGYA5gAgAgAgDUPg79tF/dXPOagCI129upv8H0LUAaZqMZK7KnUJxUqYeSBzlpsCAM83mbV5JvrkeuADeZtXkm+uR64AN5m1eSb65HrgA3mbV5JvrkeuADeZtXkm+uR64AN5m1eSb65HrgA3mLV5JvrkeuADeYtXkm+uR64AN5i1eSb65HrgA3mLV5JvrkeuADeYtXkm+uR64AN5m1eSb65HrgA3mbV5JvrkeuADeZtXkW+uR64AN5m1eSb65HrgD7vM2ryLfXI9cAG8zavIt9cj1wB83mbV5FvrkeuAPu8xavJN9cj1wApvKWp3DPWiADeUtTuGetHqgA3lLU7hrrR6oAN5S1O4Z60eqADeUtTuGetHqgA3lLU7hnrR6oAN5S1O4Z60eqADeUtTuGetHqgA3lLU7hnrR6oAN5S1O4Z60eqADeUtTuGetHqgA3lLU7hnrR6oAN5S1O4Z60eqALtqi1dTtnzynplKAgsLRVKwo3ipBGH8JgDO9dvbqb/AAfQtQBq3wd/mEx99X5jUAapABABABABABAFd08t4yUqXklKTfQiqgTS8aYJGJP/AJ4o2hFyeECkSWnDz3YTbRNMRVKSPAUV8f5RM7OuvsM1349RJ/TZ9CqGcaAriCpqvgAX+piKVGpHjF/AymnwHkjrELlWwtpTpJuXHQVEAVrcCTjgSaGMOEkstGcokrC0inDMstuqSpt1RTii6oEJUuoIAH0aYg1jUF9eeSgFSiEgZkmgHhMARydIZcqCQ6CTlQEjx0pAEiXRSuyAGSraYBoXB4j+tIxkzgitItOpOTCC8tRC63S2krGGdSnAZ7YyMFf35bPIqkTCvqs+sxndZg5Trps47Jnqf/tDDArvxWdt+MJ6WFQ3ZdDGUWLRnTOUnyRLLUopFSC2pOGWagAcTGDOCb+MJrS8K8VRXxQB8VNIGa0jpUIAVSquUAfYAIAIAIAIAIAIAIAIAIA8q67e3U3+D6FqANW+Dv8AMJj76vzGoA1SACACACACACAM317NlUiyBmZtPo3os2jxVTNZcDJtGbKWVLvtOYJwNFDbTMZ7I9PSrQ5Mp1EyPt6RKaquqwwqQdmeca3EoNcTNPI81Wy96fSrk21q8dEf3/lHFupbtJ+8sRWpsCT+2l/vDf6xyyUea2Zu5Ls4Yl8baDBK61/KGAVTR+X3VaVIS4pX7q8OmqSV4cxEZcWYTLaNFXSMZp9JIxOKjTnUVVPhy2UjU2K3pJKbgQPjbriqU4Rqrm4WH6mNt3IyVm36KU22aLuE1KhUFRzJxFccB0RTdwlJpHcpbHqToqeVqS+j0q+UKupLaCKApZIx4wC7njnSmES06jerKtWwUHjfX4j9FnMpvF4oWs7VNC/Sgw4C8v6kxLCus6Gk7Cc9Ruw21WlxJxP+iRtOHy2WNPBFtVGyJ7LafFHTEqhpahUhL2BokpzIIBIWaprQHCOXKtuVsPmXJ7NnOjmONCwWLcySEpoaVuIqKYE1NMQamLTg+pwoxfUWt4oCaVC14XqoQojnJNNmPHxRtCLyZaa5kHZNppRMDcVXBeSVISr6O2qBVJwp9EHbWsSTWmcBPUn7S1sWYw6tpx5d9tZQoBpZopJoaGlDjtEQolGzeuWyj/rLHSyv+iTAD2S1qWY66lpEwb61pQkFpwVUohIGKcMTmYAukAEAEAEAEAEAEAeVddvbqb/B9C1AGrfB3+YTH31fmNQBqkAEAEAEAEAEAZxr1WRIskZibQf/AI3uOLFok6qTNZcDLtDrSUFr4LeCcwmhOYxKSK5146gR6OFtFri/j+hVqSY20jtRSgqqRjnw3CCKUpQrMR16CUdH8jNOWpM6o5epmHqAVKUCmzNSgK9KY4t49FEsRRoaPlpb7w3+sUzc512mktLn/r/2LgjDKFYE4pLzYQAVKcCRUgbcTjxdBx2GN3wMJZeEXxGljWxDjia3d2BAyNTcTQgAnGlRhTIUis6qR11sqb9Vv1unTPAQ0un77aR2QAQpC6dklXPTPDHbWo2VM0Hk5dSDhJxfFGY6Qziw84NzWaOqxTRVeEqmGGJAjnuhFt6noqO161OEY7qaG/8AiigjsZmhSMm8KbT8plzxu6OOZj/U86umNmrVzuCYrSmDYw48nMIyqG7wZt/q8sP+GfRpA4RdC5nipd4sSPlP/axI4S6lRbS1yoElotPKW8OC4csSANu03jxHxGIKlBbyeS0tr1JQkt1JFosuedLqtyUokqJweSrb3K1lNMKVpWOnGFb7WMeBzanoLjpvJndrz8xuhQ6VJqoBKCE0ukDIprjWpwOfFEm7rhLTHH3lN06PcuSlrnCXuGMswVOChOdTShGBArwsvBQxHKpJLBHRVN53/Iy21Jol128lF4rXUlPCreNTXj54iMMSRMg1JSgZ4BOBrXiIp2X8qeKAOlzITikIrTMJIIOdQeMccAetdBLXVN2fLTDg4bjQvc6hVKjzVIrTngCegAgAgAgAgAgDyrrt7dTf4PoWoA1b4O/zCY++r8xqANUgAgAgAgAgAgDONe4/yDX3pHmOxZtP5qNZ8DHdFVcNf1Y9TS4FSqhvbhziO49kU+JoWrOVuSaDtcUpZ8JoD5KRHmLmWajRbiWpPy0t94R/WITY514D/KsfeB5jkEYZQ9EvnKK48L1xu1lGIScZJlvRoI+hW5oU2UFVUrJoq7gMU54CmQP5xUdJvQ9Gtq0t/vses8ZXh7x7p1JhmVaaBqEJArx8Z8cWaawjg3FV1Zym+bMltgOF+aIXQJeSECgxXW8nEjACpMVqmFJInhOW7oREtPPhKQkJNwG6sJV2NSpRFaApqTXClMMozuR4m9OtUemAlZt9CFDczThLNUK4N4EEjuRQnEUy20jDUWyxDO6ziXee3JZSlG5jEgpJ6aDEkdjU5YCpjPq7yTKtSW7wJPRJ94vthYujKl0A4HHClR2R8Zg4RyYp1Jci0y7q8cQak5mo/myjScor2JvJ6ShTck+9pLGOXMRmlUxICDWpKaU4/o4bNkXKG+5e3vLocjaCpOm2qTi9CRsZJTMIQs0JBNDxUwwwzBrG1RJcDiw4lPsmxZGYE6p5byHWCtaiFgpUm8qqki5ewNAQa9kI5d1Xr0pw3Emm8GajaWUO7Is2z3LKfmTLqC2lFCjupUskBJSoZBNSri2HPKI6tWvG6jT3tH7jEs4REWvYsn/hqJmXccUsO7mouJulSqAkBAUQAAoGoJ24xNCtV9JdOSWMZWA21JI9Aaou08n9mrz1xdNy4QAQAQAQAQAQB5V129upv8H0LUAat8Hf5hMffV+Y1AGqQAQAQAQAQAQBnmvBNZFoHvlOX1HYmoS3Zpm9OCnNRbMa0eSUuLrkBSuyPTWtVTjleJXuqDpTafBPiIW0kkGm00EQ3VeK3o9Fk3pWspRjJc3hGnaJTKCgNIChubbeCkkEpIolQ4waR5qU9+TZZqW8qaWf3gkGZ2s7LtUFA8k1rnS7s2dl+UYyHSSp77Hmu75mx95Ho3YyiszP9EfnCPrRKuBquJtL82A+0LquCk1VTgi9dqknIHJXQDEJIVzWef2Y6P6xtEwzKbdeLb9UthdXCrMg3ykJB8KTdiCpQ39ck9OeMLA6sBYVLuvqbUQbwWVcJKUqopQCjQpSTzHbspFSppNRyW4RfBDGXLqhRCwTWgWSc3F8JSUEcQIxpgFccbvGSTRRaY2n7U4CQ3T5RSU3U0CkpKRjj2JoBQbAIzCCcyt3T5jWwbWcXMt1uiqxWgIvXQc6niGykWadOMWiDXDJ1mWWUouuBCgFBZvKUFEqJCgko4OBCaY5A4VMWvSbbXMMo6cbPaKxipjzErUDqEFRcSulMCnGpOzAU8UbWztZ1MU4tMxfU72Fu++mmtPHiWeWdrMiiCg9lcKbq6qSMFJvGhr+8agg9OlY4kSk6Fm+7aTKMHXWXdzUSKi6s3kk8ZqDXLgRyb97vdz5KSN58D7oe+f8HtNN29S4aA4i8CCabAAmta40PhXMV6VSl4h8CGn1A2TL3a8GaeSvDglRShQNdpukDwGJ4xauZN/dX5mOZ6L1Rdp5P7NXnriybFwgAgAgAgAgAgDyrrt7dTf4PoWoA1b4O/zCY++r8xqANUgAgAgAgAgAgDPddyqSDZ4plPmOiJqEN+aRvTqOnJTXIx7R+ZBWcDkejOv9Y61K0nvNp8uP75FyptKm6eN3nnHnl+f5Dp6yXZhSbiFFN8/tCCECgJpfyzAHhilXcaO8ptJ7qWM8ySV1Ce44tvEs8MadPIsdn2G9eKgEIKdyNwuKUHFtLCryjd4GAIAAOcc3DNndU/ZeWtdcYxlE5YlklqYlVKUCS8KgDAFRvGhOwEEDCNkircXCqLdSJbXb8zZ+9J9G9GyKTKDoy3dW27UEVXwa8LgBJJpt7IRJk1NB0d0mW9NvNFNZdILasqpcTeKz3RSTeTlklBwxiIkGem81urQFeElJvE7SnEkUBzGONKbaRtEwygWzTdeEKhQTWmeQoRzj/wAbYyyWnxROSySGUIupu31cIVvm8kKSoKyAVdxwilOgnLeZ1aVNSWpDW3LlkKIJv3rwpklHBFaZVJJ2VzjdQRZhbwfIqjxUElaiSs9jXYMammzHAfxRrnEjFSgoxyhPRttSptpKQVKN6gGJKri6ADb0RZp4clk41VOLbRfbGkSpkKW7LpWbwW2s3CMSLqXTwF1FCaKAx2xvOioyapS0OhG/3ku/p+ayBs5O6JLyf2dKFeDjSUqHZVSSgqFKjhVwhbd7TzHinzMbRrW1xTUoyaa0wMfjyxaDiVp3MJbJS3eSQAlW6VFxRAKgVKpeJqrM4RarwXc5OFF+vgrmijt2fnFqxuszSikDFefBFMjt8Eca9W9Til96PzJmI2SdzsebWgkLdmGmV7KNpF8AHnJII4hzxtU9a5gnyTZgjXHSLMSmpoqcUabKpaRjzdn/AO0iTC77Pu/Mcz0pqi7Tyf2avPXExkuEAEAEAEAEAEAeVddvbqb/AAfQtQBq3wd/mEx99X5jUAapABABABABABAFd03YQtppLqUqQXuEFCooG3TiDGYycXlDGdCpSmhTClES1xnNSiCV1NKCjaqhOzhCnRjWJHc1m+PLBZoSp0/5kc68Hw8SM0hZdkpZaH5hsXqbkVrxBw3QJF0k8dBWOVVtqlWsmot9ToSureTUsYM9kdKnG7yUOqIzTuiLwvA1GBN4HDox5o6tKynlby8sla4uqE092OH1JbQzSKamLSkkvOkp3cG6AEpwSs5JAr4axcuqVOnT9VHMjnmaXru+ZM/ek+jejnxNmZpY8wUXjU3QhaimuBomuIyOQ8QiTGTRDywbReRMJSXVLo+kKJ+liEKOPdJ4JOZGdYiJC4aetJAdAA+VP5pQr9VGMxMMpdssG+CnYlNebDCvMefCMt6E9H2kSso+TLqQpFaALABoKJN4kE1FaVPFURXcnqdupB0qfeRH8mETalIWiqimhCRW6lGJK1UAAJAAGOUYo1N/RnPhdyT1KHpDZ4aWsLwxzpsGSUp4gKYk/wBYxOOJHZUlKnkiNGX7s2HADRtDpoMx+zcGfHXbFilFyaSPP3EkpZZdLHcTcqFqTXIp2imwYfrFVqMX6+U8npt6tJJ0oxccLxPtpILlUJcWL4ulQwJGCikgKNU1SDQnYIsW1ZRqbqe8scznbRob1q6k4brT+JH2zQ2itSFBf+XUSQE0NE/uChwoK82e2L9R/wDT+Z5le2Ulmb3KceN6gV8YbJrh+0S4gVpsqQYoTgpxw/H4E4pJOJNmzCCSFCZYWkbDVLqT/Xi2ZxpKL71S9zMEfMWiTLNsbEOOObM1hAwOdOCfH4t91bzkZPUWqLtPJ/Zq89cbAuEAEAEAEAEAEAeVddvbqb/B9C1AGrfB3+YTH31fmNQBqkAEAEAEAEAEAQelgqhmuW7f2OwMp44DGyLPQVKwp2JwO1JqPz8cCR1pMybXY6EvoZTk23eNe6WcRgO5Qg+GOnaUv4Tn7yGVZ53TN23iT4axLToxybSryxgtWrU1tSSry39i41vYRjT06minKb1Ni11JrIt80yg/yOj+scpGWYs9PrbJS2krUtpQSlKampwJoAagJvHwRuapEzoqm8+1U5uoNTxFQNfFjEZIWzTOeDy2w0TR11xVSMFABQwyqALuWRBrsjKNSvW04UrbUk0N0erZ0RtyJqTxJE9Y7wUnhIQkHBV5PBUFYKCgBgOenizipJ41Z3LlfwFh5H7iyHZa6LiFTF1SG20obUUhKk3btSs5pJKqE4UhCamlJPmcKcXFtMqOlkw08+XAhShdvAKJCaUxCkpTeqOkcUSzkpM7Fo5KiVGyHVLddwASll03Uiia3TiRtNK4mpwieg8TTOTcLLwWyyXUtNBspbOYCloTeJzUQtN1SqE90aYDiEaSuJzk5OnoddbPp00oqth46kfPF5gbq28TQFJqkVCVgpOdQoEEiuysW7atQqycHDdZT2ja3NOkpOpvxyTM0yHVuPOJo4WyFAPB27XMFaRdIF9NMqCgqaRrWlhbq4HI95Q7X0Tmi68sISRfUscNOIWtd2grmQkqA4hzgGqTDYaMTYCk7mcr6k3gKXbwCjU0IpeoQTUEwBxLaLTDhAAQBwcS4igvpK01uqJxSL3RAHpnVOi7ZMoOJCh4lr48YAtsAEAEAEAEAEAeVddvbqb/AAfQtQBq3wd/mEx99X5jUAapABABABABABAEHpX2DP248xyAE7CPDPRAHn7WZP7tOTC9m6lI6EcAebXwx6CENy3ivP46lfOZlQYMaUuJuy36su2kn9sfMXEV/wDyxDibNrkH+QH26P0VHIRKzHZay1uzTF1amuCo304KoCAQk8ZvRszVGmyOhMsCFNuPDADNB2UJCia18ERs2GVp6OBudli0tZZKVgNrVXcyQVG4RhQ0NefGprBgrGkyKFPNeHiUof0jdcDaOhJWA4iiaAbSamhujNRxoMQBhx8xiGUFnU7aq79HBP2k5LOIupvNkOhaSg4haaioBqAKVqKfphlU4bu6l7yk7SpvZZRdIuClSiLykqNTku4cKjChoRllT6pjVQUVgtrFOGMkdoVLfLuY0LStlDSmOZzxIzixBcDj1W2yWbaqKUCh+8muHObpTX+LjyjXutX3c8HYV16qVxRzpxE1SqCFIG5oFLxopBFRiAAlRxNI3p0qinvzeSG6vaHo7pUY4y8vJc56x1OJfJqSTTEkmqrpNScaAmgHcgQqPJxsZMXmLXUhbze6upSVuIISRTcyorpsJN/OpyJ44jJD4xbJFauuG8l1JJQgqRuhVW4o9jeClXqEdkeYw1A0mLTN0hLr/CQgKBVRJUkXKUB4SQjgitDAHp/VMsqsiUKiSShRJJqSStdSTtMAW6ACACACACACAPKuu3t1N/g+hagDVvg7/MJj76vzGoA1SACACACACACAK3pzOoaaaWskJ3dIJAJpwHMaDGkbRi5PCBF2XbzNx5xt1C9zbUqiVAmqQTQgHA1wpG8aUnNRa5mG1g89228CTwgTXHHGu2PSXKSiV6fEjJVN40TUniAqfEIpwaRI0X3VrZD6bRk3FtLQjdjisXf9NzIKoT4BFa+qRcMJmYLBrOuIf7vH27f90ctEhFWJZSdzZUoY3RQ8VQIORjGp1LaQkKdQpsUbcWKlYqQFKTfKdzFK3VKAqex4qVi3zsf6bBxi1J6rpzwTsssOIZcIxW0lXReANMAMo3zlHOrUu7qOHRmX6Rt1yrgtytBWgvqFTxDERJEjZCSc0WyqhxIu18I/SkZnHKLlrVimkyRlJoAFRxBVXougn+tPHEEYvJ2qleLWgwt1xSy26lVKgoWBkoBSjUjjUFGtduMT7uTkV6qScSU0NkeA+lPC/YqI58U57axIkc6QnKp4lVpgRxeGucUK+791pnrrLvGtailHHmOihV5F5V4X0ZV7pOGNMKxPb93vaSeccCjtFVlSlvU0l1Rf5W60i6BQcE8EUxqDhx444c8SS9555aGE6UaDzzL7hWwopK1KStOKVBRqCDhXAxoZIdGj813u6ehBp44AlLG1fz8ytKW2CATQqUQEp51EVIHggD1BodYvxKSYliq+WkUKqUBJJUaDiqYAmYAIAIAIAIAIA8q67e3U3+D6FqANW+Dv8wmPvq/MagDVIAIAIAIAIAIAgNNLM+MS4SUXwlYWU41IAUDdpjeF6uGOGGMbRk4vKBlr8rKyCkzgvKWHLqG1lIoVBSSQso3RNBU4k4gR0Lecq7dOTwnzI56aoirb1jA1/ZLx/wCukin8TB44nqWSitJfv4mim2Qctp6tNbjSsQRi8cKn9xCTzZxArdc2b5Ldq3+Ozk6y8tnc2GVFa17mUhXAWlIvrqtxV4jI0ABJ2RDcbkYpRZmJr+k9ipm5dbKsK0KT3Kxik9Gw8xMUzch5OzVpQhJSQUUBBwOApgclDnrGrCK05olNlTxFy6txak1WclKJF6iTsPPlEbielp7Ttoxho8pJPyJ9NnTCGW0JKatspRwQVFSgLpphlkRgMuKN+RwbmoqlWU1wbbIT/CfirqUL4bjjK3FA5ErXVaMcCBUCMt6ESKVphIMNgbkkoJXjW9QAjKprUDmrG9NsPTgQybNepiKAVxP5nowzjO/EmVWaQ7bswkUWoCmOGOdM8rv/AOwdXoRPMnqXLQGRKlOhiiilvCpoFcJNeFjjgaHLDZDLNZdCffkrxrMSbxI2ltLg8BSpR/KM94zCyuDEFSDN8LRJzN5KgRdacAqDUGiiE5xhS1zhEjrVGt1yePEk7NkJpx1CiyGWgqq91KStYx4IQkkJxoalWzKMNkaLnSMA5DSeIeKAO4AIAIAIAIAIAIAIA8q67e3U3+D6FqANP1XTAs+0J6ynuBeeL0tX6aSMgTmbgSf4V8UAa3ABABABABABABADSdsxl75Vptz66AqnRUYQBHL0OkDnJsHpbT6o235dTGEKy+jEmggolWARkdyTUdBphGHJvizOCWCYwD7AHykAF0QAUgCMtyxw+AQbriK3VdOaTzGg8QjDRlPBkenWj85UEtKKUkmooQqtMQRxU20OOUIyUNGbPDWhUN3mAaFDlRhTc8aeTEyhFmu8ywWRo/OzZRuUupIBxdeUQmopQ40JyySD0RriMRk2LRLR0SbRBVuji6FxwilSMgBsSKmg5zGhgnYAIAIAIAIAIAIAIAIAIAIAIASmphLaFLcUEoQkqUpRoEpGJJJyAEAYZYmiybem5+eWChlTyUMqI7IITdy2G6GyeckbIA0nTXQNq0W2ypamploDc5hHZJOeIqLya45gg4gipqBndtaXW1ZNGn3ZWZoaJWtKysjZeIuVNOOp5zAETv4WlyUn5DnvYAN/C0uSk/Ic97ABv4WlyUn5DnvYAN/C0uSk/Ic97ABv4WlyUn5DnvYAN/C0uSk/Ic97ABv4WlyUn5DnvYAN/C0uSk/Ic97ABv4WlyUn5DnvYAN/C0uSk/Ic97ABv4WlyUn5DnvYAN/C0uSk/Ic97ABv4WlyUn5DnvYAN/C0uSk/Ic97ABv4WlyUn5DnvYADrvtLkpPyHPewAjvzT+fxeRr9kv3kALb+FpclJ+Q572ADfwtLkpPyHPewAb+FpclJ+Q572ADfwtLkpPyHPewAb+FpclJ+Q572ADfwtLkpPyHPewAb+FpclJ+Q572ADfwtLkpPyHPewAb+FpclJ+Q572ADfwtLkpPyHPewAb+FpclJ+Q572ADfwtLkpPyHPewAb+FpclJ+Q572AAa77SOG5SfkOe9gCyyej1pW2lKp+cQ3KVBLMsCCojHG8noNVFVKZQBrFkWY1LMoYYQENNiiUjZtJrmSTUknEkkmAP/Z"/>
          <p:cNvSpPr>
            <a:spLocks noChangeAspect="1" noChangeArrowheads="1"/>
          </p:cNvSpPr>
          <p:nvPr/>
        </p:nvSpPr>
        <p:spPr bwMode="auto">
          <a:xfrm>
            <a:off x="307975" y="-1951038"/>
            <a:ext cx="6657975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4" name="Picture 2" descr="http://deti-ako.sk/foto/detska-obezit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10202"/>
            <a:ext cx="19050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2.gstatic.com/images?q=tbn:ANd9GcQBn1W1g9wNEWYmzK00ejU3GX2L0Un2C1tUcb3Pm4Xc1eExGafl3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05064"/>
            <a:ext cx="3630191" cy="242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3.gstatic.com/images?q=tbn:ANd9GcST_U0iaoe1RFnZTuOPfm-L5frBfTGj8JjDvDxs22gNXe7mXISR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4562" y="213676"/>
            <a:ext cx="2016224" cy="158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501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27585" y="1052736"/>
            <a:ext cx="831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827585" y="908720"/>
            <a:ext cx="73448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	</a:t>
            </a:r>
            <a:r>
              <a:rPr lang="sk-SK" sz="2400" dirty="0" smtClean="0"/>
              <a:t>Energetické </a:t>
            </a:r>
            <a:r>
              <a:rPr lang="sk-SK" sz="2400" b="1" dirty="0" smtClean="0"/>
              <a:t>nápoje nedodávajú telu žiadne potrebné živiny. </a:t>
            </a:r>
            <a:r>
              <a:rPr lang="sk-SK" sz="2400" dirty="0" smtClean="0"/>
              <a:t/>
            </a:r>
            <a:br>
              <a:rPr lang="sk-SK" sz="2400" dirty="0" smtClean="0"/>
            </a:br>
            <a:endParaRPr lang="sk-SK" sz="2400" dirty="0"/>
          </a:p>
          <a:p>
            <a:pPr algn="just"/>
            <a:r>
              <a:rPr lang="sk-SK" sz="2400" b="1" dirty="0" smtClean="0"/>
              <a:t>	Neposkytujú energiu,</a:t>
            </a:r>
            <a:r>
              <a:rPr lang="sk-SK" sz="2400" dirty="0" smtClean="0"/>
              <a:t> tú správnu </a:t>
            </a:r>
          </a:p>
          <a:p>
            <a:pPr algn="just"/>
            <a:r>
              <a:rPr lang="sk-SK" sz="2400" dirty="0" smtClean="0"/>
              <a:t>prijíma naše telo z jedla. Lepšie je si </a:t>
            </a:r>
          </a:p>
          <a:p>
            <a:pPr algn="just"/>
            <a:r>
              <a:rPr lang="sk-SK" sz="2400" dirty="0" smtClean="0"/>
              <a:t>pochutnať na banáne, sendviči a pohári</a:t>
            </a:r>
          </a:p>
          <a:p>
            <a:pPr algn="just"/>
            <a:r>
              <a:rPr lang="sk-SK" sz="2400" dirty="0" smtClean="0"/>
              <a:t>vody, čo telu poskytne skutočnú energiu </a:t>
            </a:r>
          </a:p>
          <a:p>
            <a:pPr algn="just"/>
            <a:r>
              <a:rPr lang="sk-SK" sz="2400" dirty="0" smtClean="0"/>
              <a:t>a hydratáciu. </a:t>
            </a:r>
          </a:p>
          <a:p>
            <a:endParaRPr lang="sk-SK" sz="2400" b="1" dirty="0" smtClean="0"/>
          </a:p>
          <a:p>
            <a:r>
              <a:rPr lang="sk-SK" sz="2400" b="1" dirty="0"/>
              <a:t>	</a:t>
            </a:r>
            <a:r>
              <a:rPr lang="sk-SK" sz="2400" b="1" dirty="0" smtClean="0"/>
              <a:t>Ovplyvňujú účinnosť liekov.</a:t>
            </a:r>
            <a:r>
              <a:rPr lang="sk-SK" sz="2400" dirty="0" smtClean="0"/>
              <a:t> Týka sa to najmä tabletiek na srdcové problémy, astmu</a:t>
            </a:r>
            <a:r>
              <a:rPr lang="sk-SK" sz="2400" dirty="0"/>
              <a:t> </a:t>
            </a:r>
            <a:r>
              <a:rPr lang="sk-SK" sz="2400" dirty="0" smtClean="0"/>
              <a:t>alebo alergie. </a:t>
            </a:r>
            <a:br>
              <a:rPr lang="sk-SK" sz="2400" dirty="0" smtClean="0"/>
            </a:br>
            <a:endParaRPr lang="sk-SK" sz="2400" dirty="0" smtClean="0"/>
          </a:p>
          <a:p>
            <a:pPr algn="just"/>
            <a:endParaRPr lang="sk-SK" sz="2400" dirty="0"/>
          </a:p>
        </p:txBody>
      </p:sp>
      <p:pic>
        <p:nvPicPr>
          <p:cNvPr id="5122" name="Picture 2" descr="http://img.najmama.sk/stories/2013/najmama/Deti/article/ovocie-zelenina-dieta_dreamstime%20(2)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378933"/>
            <a:ext cx="2016224" cy="28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ruvztv.sk/img/lieky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4407" y="5013176"/>
            <a:ext cx="2081808" cy="156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7188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467544" y="620688"/>
            <a:ext cx="831836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sk-SK" sz="2400" b="1" dirty="0" smtClean="0"/>
              <a:t>Kto by sa mal vyhýbať energetickým nápojom?</a:t>
            </a:r>
          </a:p>
          <a:p>
            <a:pPr algn="just"/>
            <a:r>
              <a:rPr lang="sk-SK" sz="2400" i="1" dirty="0" smtClean="0"/>
              <a:t>Deti.</a:t>
            </a:r>
          </a:p>
          <a:p>
            <a:pPr algn="just"/>
            <a:r>
              <a:rPr lang="sk-SK" sz="2400" i="1" dirty="0" smtClean="0"/>
              <a:t>Tehotné ženy.</a:t>
            </a:r>
          </a:p>
          <a:p>
            <a:pPr algn="just"/>
            <a:r>
              <a:rPr lang="sk-SK" sz="2400" i="1" dirty="0" smtClean="0"/>
              <a:t>Osoby, ktoré vo zvýšenej miere konzumujú alkohol.</a:t>
            </a:r>
          </a:p>
          <a:p>
            <a:pPr algn="just"/>
            <a:r>
              <a:rPr lang="sk-SK" sz="2400" i="1" dirty="0" smtClean="0"/>
              <a:t>Osoby, ktoré cvičia.</a:t>
            </a:r>
          </a:p>
          <a:p>
            <a:pPr algn="just"/>
            <a:r>
              <a:rPr lang="sk-SK" sz="2400" i="1" dirty="0" smtClean="0"/>
              <a:t>Osoby, ktoré majú zdravotné problémy, ako je vysoký krvný tlak, </a:t>
            </a:r>
          </a:p>
          <a:p>
            <a:pPr algn="just"/>
            <a:r>
              <a:rPr lang="sk-SK" sz="2400" i="1" dirty="0" smtClean="0"/>
              <a:t>problémy so srdcom a osoby citlivé na kofeín.</a:t>
            </a:r>
          </a:p>
          <a:p>
            <a:pPr algn="just"/>
            <a:endParaRPr lang="sk-SK" sz="2400" i="1" dirty="0"/>
          </a:p>
        </p:txBody>
      </p:sp>
      <p:pic>
        <p:nvPicPr>
          <p:cNvPr id="4" name="Picture 8" descr="http://www.healthyat40.info/wp-content/uploads/2011/06/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2857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drexelpublishing.org/wp-content/uploads/2010/10/danger_sign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5139" y="3545906"/>
            <a:ext cx="4353719" cy="287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3910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27584" y="980728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b="1" dirty="0" smtClean="0"/>
              <a:t>	Vážme si preto svoje zdravie a nesiahajme po nápojoch, ktoré nám škodia.</a:t>
            </a:r>
          </a:p>
          <a:p>
            <a:endParaRPr lang="sk-SK" sz="2400" dirty="0"/>
          </a:p>
          <a:p>
            <a:endParaRPr lang="sk-SK" sz="2400" dirty="0"/>
          </a:p>
        </p:txBody>
      </p:sp>
      <p:sp>
        <p:nvSpPr>
          <p:cNvPr id="3" name="BlokTextu 2"/>
          <p:cNvSpPr txBox="1"/>
          <p:nvPr/>
        </p:nvSpPr>
        <p:spPr>
          <a:xfrm>
            <a:off x="1691679" y="3993915"/>
            <a:ext cx="4867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Veď zdravie máme všetci len jedno!</a:t>
            </a:r>
            <a:endParaRPr lang="sk-SK" sz="2400" b="1" dirty="0"/>
          </a:p>
        </p:txBody>
      </p:sp>
      <p:pic>
        <p:nvPicPr>
          <p:cNvPr id="7170" name="Picture 2" descr="https://encrypted-tbn2.gstatic.com/images?q=tbn:ANd9GcRPvO5FyFPRqIvITjfx9xRfPNOtCSg-bYGTXSzEq57HBveTNdAz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3275856" cy="184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energy-drinks.cz/obrazky/energy-drink-ban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1518" y="1866103"/>
            <a:ext cx="2952328" cy="196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data:image/jpeg;base64,/9j/4AAQSkZJRgABAQAAAQABAAD/2wCEAAkGBhQSEBUUExQUFRUVFxkYFRcXGBYWFxgUGxQXFRgXFRQYHCYeGRwkGRUYHy8hIycpLCwsFR4xNTAqNSYrLSkBCQoKDgwOGg8PGikkHyQsLCkwNCwsLy8sKiosLCo0Ly8sLCwsLywsLCwsLCksLCwsLCwwLCwsLCwsMCwpLSwsLP/AABEIALoBDwMBIgACEQEDEQH/xAAcAAEAAQUBAQAAAAAAAAAAAAAAAQMEBQYHAgj/xABBEAABAwIEAwUFBgQFAwUAAAABAAIRAyEEBRIxBkFRImFxgZEHEzKhsRRCUsHR8CNicoIWkrLh8TND0hUkNFOi/8QAGgEBAAIDAQAAAAAAAAAAAAAAAAQFAQIDBv/EADARAAICAQMCAwcEAgMAAAAAAAABAgMRBCExEkEFUWETInGBkaHwFDLB0SOxFVLh/9oADAMBAAIRAxEAPwDuKIEQBERAEREAREQBERAEREAREQBERAEREBGlNKlEBEJpUogIhSiIAiIgCIiAIiIAohSiAIiIDyw2HgpUM2HgpQBJREAlTKhEBMpKhEAlERAEREAREQBERAEREAREQCUlEQCUREAREQBERAEREAlSoUhAEREAREQEIiIAiIgCIiAIiIDzUfAlUhiZ2Co5ziCyg9w3At4ytM/xe9u7Wn1ChanVKhpMnabRT1EXKBvXvj0Cg1z0C0J/HTgf+mPU/ovLeOnk/A31/wBlCfisOCZ/w+o8vub47Hgbj5q6lc1xfFdUtsGjwEn5roNbE/wXVBtoLh/l1KXo9V+ocl5Y+5E1einp1Fy75+2C3q5u0GNTB4kT9V5dnDR99vyXA8fxziaVYhtSQOTmtd38xK9Yn2nYoAf9I/2f7qcrY5aNnoWknnk7w3Omn77fkqjM2B+80+Y/VfP+G9p+KLgIpD+w/wDkrmrx1iXES8CfwsaPnCy7I4Nf0b7H0Ox0gHqpWF4axhfl9GoSZNIEnnIB5+Sp4bMHEdoAeZ/RaSshH9zwRPZybaXYzsqZWJOLHd6ocZbl6p7Wv/sjHRLyMsiscuxesuF7fvor9bJp7o1aa2ZCIiyYCIiAIEQICUREAREQEIiIAiIgCIiAIoc4DcwqZxTeqDBiOL6+mhH4j9FzusVufGmI1MZpuBM/JaPVcea894i27T1vhEMU582y2r7pR3C8VXXSk+4VJL9xfdjIVfhK6JkVT32XNHM0nU/MAs/Jc1NXkug+z53/ALPwqPj5H6kq38Ks/wA7Xp/JQeMQ/wACl5P+z5yzxhbXeDvKtXUtbQS6IkbTddB9q/Cho4pz2t7NSXs6b9pviCfQrQ6dDs85VzLMWyIpqyKZb0v4ZIME914WXybBVMTUDGC8E89h4Ak+ACwz6d7LrHspZTw9J76gIfVIDTEw0XiN9ytZNdzdJ9OyydFyikWZdTowQ4UtBkXk2NvMqW0T0PooOdUxcVWedvqqX+IWf/bS/wA7f1WLoQsay+CvjTZvhHp9M9/oUbI3UjP6cXqs8jP0Xg5gyp8JJI3MR9VCnpYwTnFmzhPG8S9yh8VvFpH5j81nlr2Xn+K3x/JbCrHSSzWV9694IiKWcSIRSoQBAiBASiIgCIiAhERAERavxBxi2mSyldwsXbgHuHM/LxXC/UV0R6pv/wBO1FE75dMEbHiMUymJe5rR1cQPqrB3E+GH/db8/wBFzDFY2pUdqe4uPUleKeJiFRz8Ynn3YpL1/EX8PBI496W/odCz7PqRogsqNcdWwJBiD0uFr7M9ZEaf/wBA/VatjMR2Z5z+RWHdjT1XaGsttXWsIm0+GVQj0ts3LMc3a8AN1CD1A+hWPLhEkj1JWnnMXF0TzVf7W6IJUWcrZvMixhpoVrpizN5liBqbH4RtbmqQq9FauoOcGkDZsH1Kr4bLqrjDWkqLOmUnlbnZOEY8l3hxLh0ldZ4YwPusKwRBMuPi4z9IWr8L8FODhUxEBouG8yf5ug+q3f7UwfeCufDdLKrM5rDZ5XxfWRtarreUuS1zzI6WLomlVEg3BG7XcnNPVce4g9ldWkXEaSybPBgHpLdwV2v7Yz8X1VDG4lpYYLTt+4Vs4qXJUU3Tr44OK5H7NKlTtHSGN+NxNmgCT3kxyCyuGphha0bMHz5/M/JdExmKDMHUI32P91vouaUK9zPO6rtXiLjFHofDZStU5v4FfG1rLGOcq+LerNxUCbyy9qjhGSwtSyzWTYqHjobLXMLUsshg6sOC7VvzIuor6k0dIynDHXq5N+qzStMseDRYRzaD581dK3qrVcVFHh7G3J5JRQi6nMlQiIAgREBKIiAIiICEWvcU8Q/Yyx/xaw5ugmIIGpr/AA3B6yOi0HHcZ1qp7TzHQWHoo9uojVs+Sy0fhtuqXVHZG/cY537mlpaYe/mOTeZ8Tt6rmwqkrK0sVRrMjX2ouDyKwH2gaiAfBed8RU5zVje3b0PS+H6ZUQcMb99is9yo+8Xhz1Sc/vVaolmkMW/s+aw+uyyGNd2D5LE0qkhWuj2jg42lGi7+J5lXj6gkeBWPPxKp71dpx3Oae50zgagHYd73XDagb15NOxEHc+i2CpjW4c9kdv8ACIbpH8zgN+4LWfZ1iS3B1HxLW1ZaPxVNAaPIXKvvdOcSSLm58Tfmoer1c4QjXX+fnHyfoU1landNye2S9xHEFQkFsDujV4yXb+IVfCZ9trbEnduwHe39FYUcA8zbYGNrqamCcNwquN2oi+vD+hh10tdOxsv/AKgyAZEHYzYhW9bMmk6ZmbWH5rC0Wk03sggwXtP8wFwB3j6LEurH3gkk36q5r8QnKKyQ/wBJFNm84/Al+BqNYJcRLR1LSCAPSFyg4mCu15SZosPULVOL+BRULq1Bo1m72dTzLe/u5q21dErErIHTwvWwpk6rOG+TnlTESqUlUMRTLXFpBBBuDYjuIU06kd6qVlnrMrGxcmvpsq+CxWp3OB0+V+Sw9Z7ie87BZ+nkj8LTZUrdl9Q2pn4gyCdTuhJAgb7zCy3JLPkazcEkm93wdJwGbaKLAdVmj4WkgecKqc+tI94fL9VoeHz8NPP5j6K5dxi0GCT6/qpcPEMrfY89Pwp9WcZN0/xBG8+YWRwOY6zEcpnb5Fcyr8ajkTt1K2LgLOPfVXC/wE/MKTRq+ufSRdT4a6qnZjGDeCFKtswzGnQpuqVXhjG7uPoB3meSxGTcdYXFVvc03n3kSARGoC5iCbxeDeFaYbKI2BEQFYBKIiAIi8vfAkoDjHtSx7qmLqNkwwNa094AP+orT6OYgxe55c571fZzjXOfUJLgHOeXG8mXF0A891j8KNLveFrWkiAGiBA5kfiPMqnsxJts9nTOyqUK4JLZJvlenD88/HJmsqptNRpc8t57H6rN4XhV+IrO91Apgg6zdom8CPiPcPktdyjBuxWJp0WmNRuR91ou53kB9F0PiXMKdCg3C0XBpAALBOrRBN3AiCdzeSCVzrohYnlYS+/od9RqLa5qEZZk15bJef8AR7+wYPB0nVHAV3tt2i1xLujWTpHnMBWVLj1v38LS09Gxty3bB8gtZ0wTvEg7u6cpO8Hbw71SfG45b+s2mYspK6YLEIpHGOjjPe1uT88v+HsbZicbgMRqa/DOYCSA+mA0mOYDSPSCe5atn3AjqdI4jCVPf0Bd1oqMHPU2O0B1AB5xF0pvvJbfeT3d+3mspw/xI7Dulo7BvUbAkid53BA2jfmmIS2ax8DDosqWam36N5T/AKOegTJlZjg3KmYnGMp1JLYc4gc4Hdci/Losh7QchZRe3E4f/wCPiOQsGVLkt0m7QbmOUOHJYngrG+7x9F3Uub/mYR9YUW5OKeexh2ddbcfL6M7tl2TUKTA2mxukbbR6CwWQawDYBYSjm8bq5GbhRYa2pLy+R5udVje+5k47lOnuWLOcjoqZzwdFv/yFK7v6M19hPyMi/Cs/CB5ALV88yJhe0sLKe5c51hG9hzKvsTn0bQuf8fcTuaGgGJnlIMD4SOhkHy5rlHUVX2qpImaeizOW8G/5bxrhGMbTGIpOItOrTPhIVln3tNZSJZTaHv630+vNcJrZu9x1ajMXj5D+mwsrvBZ0XvayoJaSbjSCJMyNhv1VxbKzpxB4JcfD6erLeTeKvFpxVdoxNCnUaXAS1umoAfwvbc+cracJwFTdUAg6JdJD2kADa0Te3qsXlVKlQoh1BpqEifeHsg+LjsO4LbOGM6pvbDLFtnjcl3W247+SrNHqFZa4TXzfJrqLbK4f4spLb8XYu8Dwxh8PVaadMSB8Ru7fqdvJWuN4fpVKrquJdrl0tZJa0AAgAkXdY9wWQx2a6ZHNavnecFlJ7zLoaTAtPQA8pNvNWGovqj7qWf8AWSvpd0pdXU8vv3+pc5k3BlulrKDIiZYBIJgw8XB6Gd+q5VmbgKz2B4cGuIDtgRNip4qzkuqNp07v5AGYPOTtvzK1PNcwqaXNrfHu1wIJkdC2xG481tVp1qIqc1j4LsTI62ekzGLbyu74Zma2JbPZeH9Ymx89/FZjh3jV2ALqgaTqbpBIJA5z0Oy0TIsJUeXFuloA3eYG8+e3zWXx2OxDIc+o2qzUG9k2a60S2BA8LKXVpIqzrXBpd4nOdHs58v8AODMZ/wC0apXptBql8O1Q86mzBE6dgb/NYrJs1ca7HtcynV1QH/Du1wIOki/Q+O6tcVldCo/sOeX7uDWjQDsdIj8xcr0ca2iPde7aYiZBBgjfrPnZWPfL4KXfGDseTe1htKg1mJmpUBcNbYAc0bTN9fIjwM3W8cN8T0cbTNSiT2TpcCIIMT5gg7r5WrnSNTpOlxhp2IIs49eW3RZzLfaJWokGk80yIs06RbqJg+a1ag1vszHfY+pEWK4WzCpXwdCrWZoqVKYc5u2+xjlIgxylZVR2ZCIqdasGtJM26CSe4AblYbxuxycc9o3BtWjWdXptLqDjqMbU3E3BHISbHa8LRsViCAZB36GPI811jiF1bFVxqvRB7NMmAIFjUadyT4wrfMajTSdSqMaREEEfRUmpvrhLO56nT6qca4wmk/zua97H+1iqzju2kAP7nif9IU5tiNdeo5xDpe4b95aIO0QI8l79muBOHxbxqGmq0taOctdqb8pXnPsq9xXc18EOlzDNy0uMb7EbRdd4v3NvP+Ed9PKMtRJ+aWPlyWWkXFj5ibd4t+ayuFyJz8MawcOzMi8gCJ22O1lhnA8ogdOXeSP3dBjHaDTkhpMmCYsZuNkTXcsJqbXuvv8AYqtbqiS2I23P6HznlzXh2GDndmP6ef7leGAkQLkkDp6X+S2TKslawAugu+nlyXKyaiRNXrY6VZe7fCLTMMKXZQ+ke1U9617GC7gNTRby1HzWgUWVKFam9zHt0va64I2cD9F2mhgA74QfHksfneRkyYPZEgh1iZ2I369yxLqxuuxRV+ItyfUtm8l2XSJ7lLKllZZZWJY1ronTB/qbYx5QfNXcQvMOtwm8kqMk0Sai8e8UEKAFhRydNi3xtS60LjGrquAQ+mSQZAmm4BuoA7gPbB/qW85k3ZafnfDTWP8A4dRwqvaTU1nVTIcT2IAnT67CytPD6lG2U2doxc44jz/Rp9d4qfCCGtaBvq0gRJgAS2Y32leTim9kOMgACQJLRvpaDzB595WYqYQsp/xcM81GRpcw6qbmg2Dmj7seHkrD7dSqP0Nc2nTkuksBcDBGkQdpPnzlemVfVw0yO9UobOLj8fQuMJj3+6A1OLBJa3VMNN50g2k3WbyHEua/Uyo9roPwRYEfecSIn1Wl186NCadJ1xMuFiSRz8rdy2Lhyr7ug0x2nQT4bx9B6qJq9NCGGue5nQTlq7JRlxydKo4qo/S7tOsLucC4jrB/OVdY3Lvfe7a6m4jWHViSBLQCQ0RAMu0T3StAbxLVaYa4CbCduu5UN43r64BHPb9VuoUQXG/1J36KUn7qSRs+P9mNOsDoZ7kAuILXanGT99zgSdtpsuZcRcEYrD4gUnDW10mm9p7JHO5+F17grpGQcbPc4hxsZMcv9l541rNxWGc1sgubLf6wJH6eDiuUNSq36ELU6CxvDSz2aON4yvohmxaId0Jknl3R6LIYHCMeyatcN/kbBd5yRHLqrPAY40nAhrfeiYc8aoEWgGyr5jm5ewCrDnAiCAAYm4kXghXMHHk89OMu5dYPN/cNLaLgTcOcQJI63nlZU60YjQalUMqAQJF3NOwJHQz6qjjcayo1sMawgRT0AC5AAnrdeRlFSmdb+15mQeUzyW+d9uDTtguMXRZUpQ0uD22gmQb3tuO4yrzhrP24N+qkxpdIMuZTftfd7SR5ELB4fG6nSW77371ufst4Uw+OxtSjWdUDWs94wMIGoBwDmucQSPiG0He6dfcdJ3rgjiF2OwNPEOboc7UCBMEtcWktnkY+qzyoYLBMo0206bQxjAGtaLANFgAq64s1Csc5xIp0tXQtjxnb0lXytczwArUnMJidj0PIwudsXKDUecG0MdSzwUxUbWYHCCCLT1WJxmUU6lnsa4d4H5LDYHMHYPEOo1SDsTE3adntn0PgVtFKuyqJY4H98xyUSu5WronhSXKff4fmx03reDAN4XwzXteKUOaQQWueII2gAwFd5llNPEs0vBjkeYO0g/lsVk30CpFArooNZwvsdVdJNSUnlepoOYcFMpwG1XDVsC0HbmbgR5KwPB7nODW1m8tWoFl9jcTI81tXG1EsbTqt5S0+dx+a13J+J6L6gbiGQ5ps+SAR1sbGOvRQrcwsw0sFnXrdS49UXn5IoDht2Fq/xHMeQ2RomIJgbjnCy+RVG1qrmD7oBcQSb3kEEW+6Rc7rM47JKFUamVACRYzvHcYkK3wFduHYTVLGmbkERAs0yNyRfzWjrxZ1Pj6lTddO+fXZyZsNDRAsFrWc5qHPhtwOfKVb5nxN72p7umCGRJftPcOf75LB5jjRTHUmwAuXOPQcySutlylsjmlnZE0Kri8hvItIvzcSIv4T/atidOxEOG42vzWuspOw47YBce1VvsTYUwZizTc3ubdVtNKj7ym1+tuqOf0Pd9FEloldGSX7l+YLNSdcY54LOVGpVX0DG7Z5wQfmrSpVDZLpgeA1WNmzF7Ktr0d3X0uLJPtY4zkt8VidVVlNp7Ugkfy3ifEj5Fa3neZvfWIJgMJa2J5Wv1MhZbKHu+0ue9mgOJc7nBMQJ7gR+yo44y3TVa8MAa4fEOb5uTymIVqqfZpljobI+1UXzgwNOY/dz+t1UfldPEtDKzKctsKjWtbVHSXtguHc6V5w9OORJ/Z3V7RcJ5TJvJNjPLz3XSttbosrq42LElk1PMfZyWgvoudVIIIYWtmOYN4d5eipYM20wWkTIIgjqCDsugZWHvqaGtJJMEcgPhlx5QO7kvXHWGoUMK5hax1YwdcQ5p5RzFzseRvyUidvVBOXYraqoaa5qHMlx5evwOf4vCmLBWrKLhyKyuAeCyOiuGsWGkyyi2izy6q5rv3KzFbFkNF+n/CxuINhHVWeKxkMPoPHwUWyOX0o6ya6XJmvuDQZczVM8/oqeGwLarwAdAgyHGwsSCD+S6HlHBIrYWHyNjbefGFqnEPCj8J22kvZMSbFp71Pp1UHiL+XqeV1WhnlzXbn0MHjMvNB7TLXAG2naRdZvBVquJdopsdUe5p0saC5xgSeyL8l54dwLa1QBwlouSt7ybDMw1ZtSjqaQQRO1uvjt5re3XRql0o0o8MlbDrbMx7O/Y1T+yvdmFH+JVjQ2SH0mAHtS09l5JmLwGieYW3cE+zDD5ZVqVaT6tR726JqaOyzUHEDS0XJAk9y2zDVtbGuGzmg+olVVLzkpm2tmSiIhqEREBiM74ao4rSagcHM+F7TpcB0nmPFYbMeEHMaHYd7pHJxF/AgCFt6iFHu0tV370bdbwkcyrcQYuhZwqf5dX5K1q8aY1whjKnkyPyXVXUQdwFT+yt/CPRRo6BR4nLHxZspLyOH4itmD6zX1m1TTntA3sREhvcvGKwml0ruNSgI2CwGccLMrDa/Xmt3o4pe6SqdT07NbHOsFnNRlgZHMG4PiCsqzP2OaQ6k2/xabA+IV0/2d1NXZcI7wsjl/s7gg1HyOgEDzXBaSWTpOdEt2aDXzEioW0cPWde0NJbPc7orrK+G8dUqiqaTmkfDqtp8J5967LhcCGNDRMBXIpKXDSQjvkixvUP2xRzn/CtdwGoC3I3/AOFRrcNkEl8gg9nmS07xFjyXTtAVGtgmPEOAIWj0Ve7WdzqtZPuc5xmG7R0uDgAPjEGdIJ3+K6tRhXvI0gg9QC9nmx2x7wQuiUuHaLTIY2epufUq7bgmjkFyWimp9XXheXP+zd6uOMdOTmWJy/EGnpGsOBN26Whw/HIbO4mLeaq08extP3GLY57Bs4iTbrF7dQumCgOitsXk9KoIewFSZ0N7qQr1iXMfpyaHTyTA1odSq6IB+F8yertV/nyVrQyLD0HB1auKkXDWCx59q5kd1ln8w9mGGqGW6mHu/XdYmt7Igf8AvvjvLv1UeVNvZR/PTJYw18MYdksevP1wWWee0anTkUw1hPOBrJ8BstHzOnUxQNR7nBokgDtS7q5wPyW/t9jjB94HyKuqPsuDNnkeC6VUS6uqxdT+W3wRzlqaorFUun65fxZxnC14tP78OSyTcWIXT6/skpPMnfqBCt3exql+N/qf1R6efYsIeLUpe8zmlbFiLqzwVbXVFrSBfpIuuu4b2N0GmTJPff6q+q+y+iGENEHqFmOmkt+5wv8AFK7Eop4WTTqOevpt0s590mPyWPznEe8w1XVcGm8z/afzWTzfJnUXQ5ru4gH8lcZbw07EsLC0tY6x5HT0VXXp7HYoY4LGzUVKt2ZW5oPBeJboLdnfu63DLsEXuDW7mAAPqVteD9i+EEE657nQtnyfgehhjLNZPVzpU6zQOVmW9mVcPFYQrUcZa4M3g6emm0dGgeghVlDWwvSsjzreXkIiIYCIiAKFKICEUogPJCjSvaIDxpU6V6RAQAilEBCKUQEIpRAEREAhRClEBEJClEBEJClEBEIpRAUamGa7doPiApZh2jZoHgFVRBkhFKICFKIgCIiAIiIAiIgCIoKAlF5lJWMmcHpFAUrJgIiIAiIgCIiAIiIAiKjWKw2ZSyVpRWIKrUysZN3DBcIoC8uKzk0we0VMFewmQ0SiIsmAiIgCIiAIiID/2Q==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53975" y="-1309688"/>
            <a:ext cx="39814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8" descr="data:image/jpeg;base64,/9j/4AAQSkZJRgABAQAAAQABAAD/2wCEAAkGBhQSEBUUExQUFRUVFxkYFRcXGBYWFxgUGxQXFRgXFRQYHCYeGRwkGRUYHy8hIycpLCwsFR4xNTAqNSYrLSkBCQoKDgwOGg8PGikkHyQsLCkwNCwsLy8sKiosLCo0Ly8sLCwsLywsLCwsLCksLCwsLCwwLCwsLCwsMCwpLSwsLP/AABEIALoBDwMBIgACEQEDEQH/xAAcAAEAAQUBAQAAAAAAAAAAAAAAAQMEBQYHAgj/xABBEAABAwIEAwUFBgQFAwUAAAABAAIRAyEEBRIxBkFRImFxgZEHEzKhsRRCUsHR8CNicoIWkrLh8TND0hUkNFOi/8QAGgEBAAIDAQAAAAAAAAAAAAAAAAQFAQIDBv/EADARAAICAQMCAwcEAgMAAAAAAAABAgMRBCExEkEFUWETInGBkaHwFDLB0SOxFVLh/9oADAMBAAIRAxEAPwDuKIEQBERAEREAREQBERAEREAREQBERAEREBGlNKlEBEJpUogIhSiIAiIgCIiAIiIAohSiAIiIDyw2HgpUM2HgpQBJREAlTKhEBMpKhEAlERAEREAREQBERAEREAREQCUlEQCUREAREQBERAEREAlSoUhAEREAREQEIiIAiIgCIiAIiIDzUfAlUhiZ2Co5ziCyg9w3At4ytM/xe9u7Wn1ChanVKhpMnabRT1EXKBvXvj0Cg1z0C0J/HTgf+mPU/ovLeOnk/A31/wBlCfisOCZ/w+o8vub47Hgbj5q6lc1xfFdUtsGjwEn5roNbE/wXVBtoLh/l1KXo9V+ocl5Y+5E1einp1Fy75+2C3q5u0GNTB4kT9V5dnDR99vyXA8fxziaVYhtSQOTmtd38xK9Yn2nYoAf9I/2f7qcrY5aNnoWknnk7w3Omn77fkqjM2B+80+Y/VfP+G9p+KLgIpD+w/wDkrmrx1iXES8CfwsaPnCy7I4Nf0b7H0Ox0gHqpWF4axhfl9GoSZNIEnnIB5+Sp4bMHEdoAeZ/RaSshH9zwRPZybaXYzsqZWJOLHd6ocZbl6p7Wv/sjHRLyMsiscuxesuF7fvor9bJp7o1aa2ZCIiyYCIiAIEQICUREAREQEIiIAiIgCIiAIoc4DcwqZxTeqDBiOL6+mhH4j9FzusVufGmI1MZpuBM/JaPVcea894i27T1vhEMU582y2r7pR3C8VXXSk+4VJL9xfdjIVfhK6JkVT32XNHM0nU/MAs/Jc1NXkug+z53/ALPwqPj5H6kq38Ks/wA7Xp/JQeMQ/wACl5P+z5yzxhbXeDvKtXUtbQS6IkbTddB9q/Cho4pz2t7NSXs6b9pviCfQrQ6dDs85VzLMWyIpqyKZb0v4ZIME914WXybBVMTUDGC8E89h4Ak+ACwz6d7LrHspZTw9J76gIfVIDTEw0XiN9ytZNdzdJ9OyydFyikWZdTowQ4UtBkXk2NvMqW0T0PooOdUxcVWedvqqX+IWf/bS/wA7f1WLoQsay+CvjTZvhHp9M9/oUbI3UjP6cXqs8jP0Xg5gyp8JJI3MR9VCnpYwTnFmzhPG8S9yh8VvFpH5j81nlr2Xn+K3x/JbCrHSSzWV9694IiKWcSIRSoQBAiBASiIgCIiAhERAERavxBxi2mSyldwsXbgHuHM/LxXC/UV0R6pv/wBO1FE75dMEbHiMUymJe5rR1cQPqrB3E+GH/db8/wBFzDFY2pUdqe4uPUleKeJiFRz8Ynn3YpL1/EX8PBI496W/odCz7PqRogsqNcdWwJBiD0uFr7M9ZEaf/wBA/VatjMR2Z5z+RWHdjT1XaGsttXWsIm0+GVQj0ts3LMc3a8AN1CD1A+hWPLhEkj1JWnnMXF0TzVf7W6IJUWcrZvMixhpoVrpizN5liBqbH4RtbmqQq9FauoOcGkDZsH1Kr4bLqrjDWkqLOmUnlbnZOEY8l3hxLh0ldZ4YwPusKwRBMuPi4z9IWr8L8FODhUxEBouG8yf5ug+q3f7UwfeCufDdLKrM5rDZ5XxfWRtarreUuS1zzI6WLomlVEg3BG7XcnNPVce4g9ldWkXEaSybPBgHpLdwV2v7Yz8X1VDG4lpYYLTt+4Vs4qXJUU3Tr44OK5H7NKlTtHSGN+NxNmgCT3kxyCyuGphha0bMHz5/M/JdExmKDMHUI32P91vouaUK9zPO6rtXiLjFHofDZStU5v4FfG1rLGOcq+LerNxUCbyy9qjhGSwtSyzWTYqHjobLXMLUsshg6sOC7VvzIuor6k0dIynDHXq5N+qzStMseDRYRzaD581dK3qrVcVFHh7G3J5JRQi6nMlQiIAgREBKIiAIiICEWvcU8Q/Yyx/xaw5ugmIIGpr/AA3B6yOi0HHcZ1qp7TzHQWHoo9uojVs+Sy0fhtuqXVHZG/cY537mlpaYe/mOTeZ8Tt6rmwqkrK0sVRrMjX2ouDyKwH2gaiAfBed8RU5zVje3b0PS+H6ZUQcMb99is9yo+8Xhz1Sc/vVaolmkMW/s+aw+uyyGNd2D5LE0qkhWuj2jg42lGi7+J5lXj6gkeBWPPxKp71dpx3Oae50zgagHYd73XDagb15NOxEHc+i2CpjW4c9kdv8ACIbpH8zgN+4LWfZ1iS3B1HxLW1ZaPxVNAaPIXKvvdOcSSLm58Tfmoer1c4QjXX+fnHyfoU1landNye2S9xHEFQkFsDujV4yXb+IVfCZ9trbEnduwHe39FYUcA8zbYGNrqamCcNwquN2oi+vD+hh10tdOxsv/AKgyAZEHYzYhW9bMmk6ZmbWH5rC0Wk03sggwXtP8wFwB3j6LEurH3gkk36q5r8QnKKyQ/wBJFNm84/Al+BqNYJcRLR1LSCAPSFyg4mCu15SZosPULVOL+BRULq1Bo1m72dTzLe/u5q21dErErIHTwvWwpk6rOG+TnlTESqUlUMRTLXFpBBBuDYjuIU06kd6qVlnrMrGxcmvpsq+CxWp3OB0+V+Sw9Z7ie87BZ+nkj8LTZUrdl9Q2pn4gyCdTuhJAgb7zCy3JLPkazcEkm93wdJwGbaKLAdVmj4WkgecKqc+tI94fL9VoeHz8NPP5j6K5dxi0GCT6/qpcPEMrfY89Pwp9WcZN0/xBG8+YWRwOY6zEcpnb5Fcyr8ajkTt1K2LgLOPfVXC/wE/MKTRq+ufSRdT4a6qnZjGDeCFKtswzGnQpuqVXhjG7uPoB3meSxGTcdYXFVvc03n3kSARGoC5iCbxeDeFaYbKI2BEQFYBKIiAIi8vfAkoDjHtSx7qmLqNkwwNa094AP+orT6OYgxe55c571fZzjXOfUJLgHOeXG8mXF0A891j8KNLveFrWkiAGiBA5kfiPMqnsxJts9nTOyqUK4JLZJvlenD88/HJmsqptNRpc8t57H6rN4XhV+IrO91Apgg6zdom8CPiPcPktdyjBuxWJp0WmNRuR91ou53kB9F0PiXMKdCg3C0XBpAALBOrRBN3AiCdzeSCVzrohYnlYS+/od9RqLa5qEZZk15bJef8AR7+wYPB0nVHAV3tt2i1xLujWTpHnMBWVLj1v38LS09Gxty3bB8gtZ0wTvEg7u6cpO8Hbw71SfG45b+s2mYspK6YLEIpHGOjjPe1uT88v+HsbZicbgMRqa/DOYCSA+mA0mOYDSPSCe5atn3AjqdI4jCVPf0Bd1oqMHPU2O0B1AB5xF0pvvJbfeT3d+3mspw/xI7Dulo7BvUbAkid53BA2jfmmIS2ax8DDosqWam36N5T/AKOegTJlZjg3KmYnGMp1JLYc4gc4Hdci/Losh7QchZRe3E4f/wCPiOQsGVLkt0m7QbmOUOHJYngrG+7x9F3Uub/mYR9YUW5OKeexh2ddbcfL6M7tl2TUKTA2mxukbbR6CwWQawDYBYSjm8bq5GbhRYa2pLy+R5udVje+5k47lOnuWLOcjoqZzwdFv/yFK7v6M19hPyMi/Cs/CB5ALV88yJhe0sLKe5c51hG9hzKvsTn0bQuf8fcTuaGgGJnlIMD4SOhkHy5rlHUVX2qpImaeizOW8G/5bxrhGMbTGIpOItOrTPhIVln3tNZSJZTaHv630+vNcJrZu9x1ajMXj5D+mwsrvBZ0XvayoJaSbjSCJMyNhv1VxbKzpxB4JcfD6erLeTeKvFpxVdoxNCnUaXAS1umoAfwvbc+cracJwFTdUAg6JdJD2kADa0Te3qsXlVKlQoh1BpqEifeHsg+LjsO4LbOGM6pvbDLFtnjcl3W247+SrNHqFZa4TXzfJrqLbK4f4spLb8XYu8Dwxh8PVaadMSB8Ru7fqdvJWuN4fpVKrquJdrl0tZJa0AAgAkXdY9wWQx2a6ZHNavnecFlJ7zLoaTAtPQA8pNvNWGovqj7qWf8AWSvpd0pdXU8vv3+pc5k3BlulrKDIiZYBIJgw8XB6Gd+q5VmbgKz2B4cGuIDtgRNip4qzkuqNp07v5AGYPOTtvzK1PNcwqaXNrfHu1wIJkdC2xG481tVp1qIqc1j4LsTI62ekzGLbyu74Zma2JbPZeH9Ymx89/FZjh3jV2ALqgaTqbpBIJA5z0Oy0TIsJUeXFuloA3eYG8+e3zWXx2OxDIc+o2qzUG9k2a60S2BA8LKXVpIqzrXBpd4nOdHs58v8AODMZ/wC0apXptBql8O1Q86mzBE6dgb/NYrJs1ca7HtcynV1QH/Du1wIOki/Q+O6tcVldCo/sOeX7uDWjQDsdIj8xcr0ca2iPde7aYiZBBgjfrPnZWPfL4KXfGDseTe1htKg1mJmpUBcNbYAc0bTN9fIjwM3W8cN8T0cbTNSiT2TpcCIIMT5gg7r5WrnSNTpOlxhp2IIs49eW3RZzLfaJWokGk80yIs06RbqJg+a1ag1vszHfY+pEWK4WzCpXwdCrWZoqVKYc5u2+xjlIgxylZVR2ZCIqdasGtJM26CSe4AblYbxuxycc9o3BtWjWdXptLqDjqMbU3E3BHISbHa8LRsViCAZB36GPI811jiF1bFVxqvRB7NMmAIFjUadyT4wrfMajTSdSqMaREEEfRUmpvrhLO56nT6qca4wmk/zua97H+1iqzju2kAP7nif9IU5tiNdeo5xDpe4b95aIO0QI8l79muBOHxbxqGmq0taOctdqb8pXnPsq9xXc18EOlzDNy0uMb7EbRdd4v3NvP+Ed9PKMtRJ+aWPlyWWkXFj5ibd4t+ayuFyJz8MawcOzMi8gCJ22O1lhnA8ogdOXeSP3dBjHaDTkhpMmCYsZuNkTXcsJqbXuvv8AYqtbqiS2I23P6HznlzXh2GDndmP6ef7leGAkQLkkDp6X+S2TKslawAugu+nlyXKyaiRNXrY6VZe7fCLTMMKXZQ+ke1U9617GC7gNTRby1HzWgUWVKFam9zHt0va64I2cD9F2mhgA74QfHksfneRkyYPZEgh1iZ2I369yxLqxuuxRV+ItyfUtm8l2XSJ7lLKllZZZWJY1ronTB/qbYx5QfNXcQvMOtwm8kqMk0Sai8e8UEKAFhRydNi3xtS60LjGrquAQ+mSQZAmm4BuoA7gPbB/qW85k3ZafnfDTWP8A4dRwqvaTU1nVTIcT2IAnT67CytPD6lG2U2doxc44jz/Rp9d4qfCCGtaBvq0gRJgAS2Y32leTim9kOMgACQJLRvpaDzB595WYqYQsp/xcM81GRpcw6qbmg2Dmj7seHkrD7dSqP0Nc2nTkuksBcDBGkQdpPnzlemVfVw0yO9UobOLj8fQuMJj3+6A1OLBJa3VMNN50g2k3WbyHEua/Uyo9roPwRYEfecSIn1Wl186NCadJ1xMuFiSRz8rdy2Lhyr7ug0x2nQT4bx9B6qJq9NCGGue5nQTlq7JRlxydKo4qo/S7tOsLucC4jrB/OVdY3Lvfe7a6m4jWHViSBLQCQ0RAMu0T3StAbxLVaYa4CbCduu5UN43r64BHPb9VuoUQXG/1J36KUn7qSRs+P9mNOsDoZ7kAuILXanGT99zgSdtpsuZcRcEYrD4gUnDW10mm9p7JHO5+F17grpGQcbPc4hxsZMcv9l541rNxWGc1sgubLf6wJH6eDiuUNSq36ELU6CxvDSz2aON4yvohmxaId0Jknl3R6LIYHCMeyatcN/kbBd5yRHLqrPAY40nAhrfeiYc8aoEWgGyr5jm5ewCrDnAiCAAYm4kXghXMHHk89OMu5dYPN/cNLaLgTcOcQJI63nlZU60YjQalUMqAQJF3NOwJHQz6qjjcayo1sMawgRT0AC5AAnrdeRlFSmdb+15mQeUzyW+d9uDTtguMXRZUpQ0uD22gmQb3tuO4yrzhrP24N+qkxpdIMuZTftfd7SR5ELB4fG6nSW77371ufst4Uw+OxtSjWdUDWs94wMIGoBwDmucQSPiG0He6dfcdJ3rgjiF2OwNPEOboc7UCBMEtcWktnkY+qzyoYLBMo0206bQxjAGtaLANFgAq64s1Csc5xIp0tXQtjxnb0lXytczwArUnMJidj0PIwudsXKDUecG0MdSzwUxUbWYHCCCLT1WJxmUU6lnsa4d4H5LDYHMHYPEOo1SDsTE3adntn0PgVtFKuyqJY4H98xyUSu5WronhSXKff4fmx03reDAN4XwzXteKUOaQQWueII2gAwFd5llNPEs0vBjkeYO0g/lsVk30CpFArooNZwvsdVdJNSUnlepoOYcFMpwG1XDVsC0HbmbgR5KwPB7nODW1m8tWoFl9jcTI81tXG1EsbTqt5S0+dx+a13J+J6L6gbiGQ5ps+SAR1sbGOvRQrcwsw0sFnXrdS49UXn5IoDht2Fq/xHMeQ2RomIJgbjnCy+RVG1qrmD7oBcQSb3kEEW+6Rc7rM47JKFUamVACRYzvHcYkK3wFduHYTVLGmbkERAs0yNyRfzWjrxZ1Pj6lTddO+fXZyZsNDRAsFrWc5qHPhtwOfKVb5nxN72p7umCGRJftPcOf75LB5jjRTHUmwAuXOPQcySutlylsjmlnZE0Kri8hvItIvzcSIv4T/atidOxEOG42vzWuspOw47YBce1VvsTYUwZizTc3ubdVtNKj7ym1+tuqOf0Pd9FEloldGSX7l+YLNSdcY54LOVGpVX0DG7Z5wQfmrSpVDZLpgeA1WNmzF7Ktr0d3X0uLJPtY4zkt8VidVVlNp7Ugkfy3ifEj5Fa3neZvfWIJgMJa2J5Wv1MhZbKHu+0ue9mgOJc7nBMQJ7gR+yo44y3TVa8MAa4fEOb5uTymIVqqfZpljobI+1UXzgwNOY/dz+t1UfldPEtDKzKctsKjWtbVHSXtguHc6V5w9OORJ/Z3V7RcJ5TJvJNjPLz3XSttbosrq42LElk1PMfZyWgvoudVIIIYWtmOYN4d5eipYM20wWkTIIgjqCDsugZWHvqaGtJJMEcgPhlx5QO7kvXHWGoUMK5hax1YwdcQ5p5RzFzseRvyUidvVBOXYraqoaa5qHMlx5evwOf4vCmLBWrKLhyKyuAeCyOiuGsWGkyyi2izy6q5rv3KzFbFkNF+n/CxuINhHVWeKxkMPoPHwUWyOX0o6ya6XJmvuDQZczVM8/oqeGwLarwAdAgyHGwsSCD+S6HlHBIrYWHyNjbefGFqnEPCj8J22kvZMSbFp71Pp1UHiL+XqeV1WhnlzXbn0MHjMvNB7TLXAG2naRdZvBVquJdopsdUe5p0saC5xgSeyL8l54dwLa1QBwlouSt7ybDMw1ZtSjqaQQRO1uvjt5re3XRql0o0o8MlbDrbMx7O/Y1T+yvdmFH+JVjQ2SH0mAHtS09l5JmLwGieYW3cE+zDD5ZVqVaT6tR726JqaOyzUHEDS0XJAk9y2zDVtbGuGzmg+olVVLzkpm2tmSiIhqEREBiM74ao4rSagcHM+F7TpcB0nmPFYbMeEHMaHYd7pHJxF/AgCFt6iFHu0tV370bdbwkcyrcQYuhZwqf5dX5K1q8aY1whjKnkyPyXVXUQdwFT+yt/CPRRo6BR4nLHxZspLyOH4itmD6zX1m1TTntA3sREhvcvGKwml0ruNSgI2CwGccLMrDa/Xmt3o4pe6SqdT07NbHOsFnNRlgZHMG4PiCsqzP2OaQ6k2/xabA+IV0/2d1NXZcI7wsjl/s7gg1HyOgEDzXBaSWTpOdEt2aDXzEioW0cPWde0NJbPc7orrK+G8dUqiqaTmkfDqtp8J5967LhcCGNDRMBXIpKXDSQjvkixvUP2xRzn/CtdwGoC3I3/AOFRrcNkEl8gg9nmS07xFjyXTtAVGtgmPEOAIWj0Ve7WdzqtZPuc5xmG7R0uDgAPjEGdIJ3+K6tRhXvI0gg9QC9nmx2x7wQuiUuHaLTIY2epufUq7bgmjkFyWimp9XXheXP+zd6uOMdOTmWJy/EGnpGsOBN26Whw/HIbO4mLeaq08extP3GLY57Bs4iTbrF7dQumCgOitsXk9KoIewFSZ0N7qQr1iXMfpyaHTyTA1odSq6IB+F8yertV/nyVrQyLD0HB1auKkXDWCx59q5kd1ln8w9mGGqGW6mHu/XdYmt7Igf8AvvjvLv1UeVNvZR/PTJYw18MYdksevP1wWWee0anTkUw1hPOBrJ8BstHzOnUxQNR7nBokgDtS7q5wPyW/t9jjB94HyKuqPsuDNnkeC6VUS6uqxdT+W3wRzlqaorFUun65fxZxnC14tP78OSyTcWIXT6/skpPMnfqBCt3exql+N/qf1R6efYsIeLUpe8zmlbFiLqzwVbXVFrSBfpIuuu4b2N0GmTJPff6q+q+y+iGENEHqFmOmkt+5wv8AFK7Eop4WTTqOevpt0s590mPyWPznEe8w1XVcGm8z/afzWTzfJnUXQ5ru4gH8lcZbw07EsLC0tY6x5HT0VXXp7HYoY4LGzUVKt2ZW5oPBeJboLdnfu63DLsEXuDW7mAAPqVteD9i+EEE657nQtnyfgehhjLNZPVzpU6zQOVmW9mVcPFYQrUcZa4M3g6emm0dGgeghVlDWwvSsjzreXkIiIYCIiAKFKICEUogPJCjSvaIDxpU6V6RAQAilEBCKUQEIpRAEREAhRClEBEJClEBEJClEBEIpRAUamGa7doPiApZh2jZoHgFVRBkhFKICFKIgCIiAIiIAiIgCIoKAlF5lJWMmcHpFAUrJgIiIAiIgCIiAIiIAiKjWKw2ZSyVpRWIKrUysZN3DBcIoC8uKzk0we0VMFewmQ0SiIsmAiIgCIiAIiID/2Q==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206375" y="-1157288"/>
            <a:ext cx="39814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10" descr="data:image/jpeg;base64,/9j/4AAQSkZJRgABAQAAAQABAAD/2wCEAAkGBhQSEBUUExQUFRUVFxkYFRcXGBYWFxgUGxQXFRgXFRQYHCYeGRwkGRUYHy8hIycpLCwsFR4xNTAqNSYrLSkBCQoKDgwOGg8PGikkHyQsLCkwNCwsLy8sKiosLCo0Ly8sLCwsLywsLCwsLCksLCwsLCwwLCwsLCwsMCwpLSwsLP/AABEIALoBDwMBIgACEQEDEQH/xAAcAAEAAQUBAQAAAAAAAAAAAAAAAQMEBQYHAgj/xABBEAABAwIEAwUFBgQFAwUAAAABAAIRAyEEBRIxBkFRImFxgZEHEzKhsRRCUsHR8CNicoIWkrLh8TND0hUkNFOi/8QAGgEBAAIDAQAAAAAAAAAAAAAAAAQFAQIDBv/EADARAAICAQMCAwcEAgMAAAAAAAABAgMRBCExEkEFUWETInGBkaHwFDLB0SOxFVLh/9oADAMBAAIRAxEAPwDuKIEQBERAEREAREQBERAEREAREQBERAEREBGlNKlEBEJpUogIhSiIAiIgCIiAIiIAohSiAIiIDyw2HgpUM2HgpQBJREAlTKhEBMpKhEAlERAEREAREQBERAEREAREQCUlEQCUREAREQBERAEREAlSoUhAEREAREQEIiIAiIgCIiAIiIDzUfAlUhiZ2Co5ziCyg9w3At4ytM/xe9u7Wn1ChanVKhpMnabRT1EXKBvXvj0Cg1z0C0J/HTgf+mPU/ovLeOnk/A31/wBlCfisOCZ/w+o8vub47Hgbj5q6lc1xfFdUtsGjwEn5roNbE/wXVBtoLh/l1KXo9V+ocl5Y+5E1einp1Fy75+2C3q5u0GNTB4kT9V5dnDR99vyXA8fxziaVYhtSQOTmtd38xK9Yn2nYoAf9I/2f7qcrY5aNnoWknnk7w3Omn77fkqjM2B+80+Y/VfP+G9p+KLgIpD+w/wDkrmrx1iXES8CfwsaPnCy7I4Nf0b7H0Ox0gHqpWF4axhfl9GoSZNIEnnIB5+Sp4bMHEdoAeZ/RaSshH9zwRPZybaXYzsqZWJOLHd6ocZbl6p7Wv/sjHRLyMsiscuxesuF7fvor9bJp7o1aa2ZCIiyYCIiAIEQICUREAREQEIiIAiIgCIiAIoc4DcwqZxTeqDBiOL6+mhH4j9FzusVufGmI1MZpuBM/JaPVcea894i27T1vhEMU582y2r7pR3C8VXXSk+4VJL9xfdjIVfhK6JkVT32XNHM0nU/MAs/Jc1NXkug+z53/ALPwqPj5H6kq38Ks/wA7Xp/JQeMQ/wACl5P+z5yzxhbXeDvKtXUtbQS6IkbTddB9q/Cho4pz2t7NSXs6b9pviCfQrQ6dDs85VzLMWyIpqyKZb0v4ZIME914WXybBVMTUDGC8E89h4Ak+ACwz6d7LrHspZTw9J76gIfVIDTEw0XiN9ytZNdzdJ9OyydFyikWZdTowQ4UtBkXk2NvMqW0T0PooOdUxcVWedvqqX+IWf/bS/wA7f1WLoQsay+CvjTZvhHp9M9/oUbI3UjP6cXqs8jP0Xg5gyp8JJI3MR9VCnpYwTnFmzhPG8S9yh8VvFpH5j81nlr2Xn+K3x/JbCrHSSzWV9694IiKWcSIRSoQBAiBASiIgCIiAhERAERavxBxi2mSyldwsXbgHuHM/LxXC/UV0R6pv/wBO1FE75dMEbHiMUymJe5rR1cQPqrB3E+GH/db8/wBFzDFY2pUdqe4uPUleKeJiFRz8Ynn3YpL1/EX8PBI496W/odCz7PqRogsqNcdWwJBiD0uFr7M9ZEaf/wBA/VatjMR2Z5z+RWHdjT1XaGsttXWsIm0+GVQj0ts3LMc3a8AN1CD1A+hWPLhEkj1JWnnMXF0TzVf7W6IJUWcrZvMixhpoVrpizN5liBqbH4RtbmqQq9FauoOcGkDZsH1Kr4bLqrjDWkqLOmUnlbnZOEY8l3hxLh0ldZ4YwPusKwRBMuPi4z9IWr8L8FODhUxEBouG8yf5ug+q3f7UwfeCufDdLKrM5rDZ5XxfWRtarreUuS1zzI6WLomlVEg3BG7XcnNPVce4g9ldWkXEaSybPBgHpLdwV2v7Yz8X1VDG4lpYYLTt+4Vs4qXJUU3Tr44OK5H7NKlTtHSGN+NxNmgCT3kxyCyuGphha0bMHz5/M/JdExmKDMHUI32P91vouaUK9zPO6rtXiLjFHofDZStU5v4FfG1rLGOcq+LerNxUCbyy9qjhGSwtSyzWTYqHjobLXMLUsshg6sOC7VvzIuor6k0dIynDHXq5N+qzStMseDRYRzaD581dK3qrVcVFHh7G3J5JRQi6nMlQiIAgREBKIiAIiICEWvcU8Q/Yyx/xaw5ugmIIGpr/AA3B6yOi0HHcZ1qp7TzHQWHoo9uojVs+Sy0fhtuqXVHZG/cY537mlpaYe/mOTeZ8Tt6rmwqkrK0sVRrMjX2ouDyKwH2gaiAfBed8RU5zVje3b0PS+H6ZUQcMb99is9yo+8Xhz1Sc/vVaolmkMW/s+aw+uyyGNd2D5LE0qkhWuj2jg42lGi7+J5lXj6gkeBWPPxKp71dpx3Oae50zgagHYd73XDagb15NOxEHc+i2CpjW4c9kdv8ACIbpH8zgN+4LWfZ1iS3B1HxLW1ZaPxVNAaPIXKvvdOcSSLm58Tfmoer1c4QjXX+fnHyfoU1landNye2S9xHEFQkFsDujV4yXb+IVfCZ9trbEnduwHe39FYUcA8zbYGNrqamCcNwquN2oi+vD+hh10tdOxsv/AKgyAZEHYzYhW9bMmk6ZmbWH5rC0Wk03sggwXtP8wFwB3j6LEurH3gkk36q5r8QnKKyQ/wBJFNm84/Al+BqNYJcRLR1LSCAPSFyg4mCu15SZosPULVOL+BRULq1Bo1m72dTzLe/u5q21dErErIHTwvWwpk6rOG+TnlTESqUlUMRTLXFpBBBuDYjuIU06kd6qVlnrMrGxcmvpsq+CxWp3OB0+V+Sw9Z7ie87BZ+nkj8LTZUrdl9Q2pn4gyCdTuhJAgb7zCy3JLPkazcEkm93wdJwGbaKLAdVmj4WkgecKqc+tI94fL9VoeHz8NPP5j6K5dxi0GCT6/qpcPEMrfY89Pwp9WcZN0/xBG8+YWRwOY6zEcpnb5Fcyr8ajkTt1K2LgLOPfVXC/wE/MKTRq+ufSRdT4a6qnZjGDeCFKtswzGnQpuqVXhjG7uPoB3meSxGTcdYXFVvc03n3kSARGoC5iCbxeDeFaYbKI2BEQFYBKIiAIi8vfAkoDjHtSx7qmLqNkwwNa094AP+orT6OYgxe55c571fZzjXOfUJLgHOeXG8mXF0A891j8KNLveFrWkiAGiBA5kfiPMqnsxJts9nTOyqUK4JLZJvlenD88/HJmsqptNRpc8t57H6rN4XhV+IrO91Apgg6zdom8CPiPcPktdyjBuxWJp0WmNRuR91ou53kB9F0PiXMKdCg3C0XBpAALBOrRBN3AiCdzeSCVzrohYnlYS+/od9RqLa5qEZZk15bJef8AR7+wYPB0nVHAV3tt2i1xLujWTpHnMBWVLj1v38LS09Gxty3bB8gtZ0wTvEg7u6cpO8Hbw71SfG45b+s2mYspK6YLEIpHGOjjPe1uT88v+HsbZicbgMRqa/DOYCSA+mA0mOYDSPSCe5atn3AjqdI4jCVPf0Bd1oqMHPU2O0B1AB5xF0pvvJbfeT3d+3mspw/xI7Dulo7BvUbAkid53BA2jfmmIS2ax8DDosqWam36N5T/AKOegTJlZjg3KmYnGMp1JLYc4gc4Hdci/Losh7QchZRe3E4f/wCPiOQsGVLkt0m7QbmOUOHJYngrG+7x9F3Uub/mYR9YUW5OKeexh2ddbcfL6M7tl2TUKTA2mxukbbR6CwWQawDYBYSjm8bq5GbhRYa2pLy+R5udVje+5k47lOnuWLOcjoqZzwdFv/yFK7v6M19hPyMi/Cs/CB5ALV88yJhe0sLKe5c51hG9hzKvsTn0bQuf8fcTuaGgGJnlIMD4SOhkHy5rlHUVX2qpImaeizOW8G/5bxrhGMbTGIpOItOrTPhIVln3tNZSJZTaHv630+vNcJrZu9x1ajMXj5D+mwsrvBZ0XvayoJaSbjSCJMyNhv1VxbKzpxB4JcfD6erLeTeKvFpxVdoxNCnUaXAS1umoAfwvbc+cracJwFTdUAg6JdJD2kADa0Te3qsXlVKlQoh1BpqEifeHsg+LjsO4LbOGM6pvbDLFtnjcl3W247+SrNHqFZa4TXzfJrqLbK4f4spLb8XYu8Dwxh8PVaadMSB8Ru7fqdvJWuN4fpVKrquJdrl0tZJa0AAgAkXdY9wWQx2a6ZHNavnecFlJ7zLoaTAtPQA8pNvNWGovqj7qWf8AWSvpd0pdXU8vv3+pc5k3BlulrKDIiZYBIJgw8XB6Gd+q5VmbgKz2B4cGuIDtgRNip4qzkuqNp07v5AGYPOTtvzK1PNcwqaXNrfHu1wIJkdC2xG481tVp1qIqc1j4LsTI62ekzGLbyu74Zma2JbPZeH9Ymx89/FZjh3jV2ALqgaTqbpBIJA5z0Oy0TIsJUeXFuloA3eYG8+e3zWXx2OxDIc+o2qzUG9k2a60S2BA8LKXVpIqzrXBpd4nOdHs58v8AODMZ/wC0apXptBql8O1Q86mzBE6dgb/NYrJs1ca7HtcynV1QH/Du1wIOki/Q+O6tcVldCo/sOeX7uDWjQDsdIj8xcr0ca2iPde7aYiZBBgjfrPnZWPfL4KXfGDseTe1htKg1mJmpUBcNbYAc0bTN9fIjwM3W8cN8T0cbTNSiT2TpcCIIMT5gg7r5WrnSNTpOlxhp2IIs49eW3RZzLfaJWokGk80yIs06RbqJg+a1ag1vszHfY+pEWK4WzCpXwdCrWZoqVKYc5u2+xjlIgxylZVR2ZCIqdasGtJM26CSe4AblYbxuxycc9o3BtWjWdXptLqDjqMbU3E3BHISbHa8LRsViCAZB36GPI811jiF1bFVxqvRB7NMmAIFjUadyT4wrfMajTSdSqMaREEEfRUmpvrhLO56nT6qca4wmk/zua97H+1iqzju2kAP7nif9IU5tiNdeo5xDpe4b95aIO0QI8l79muBOHxbxqGmq0taOctdqb8pXnPsq9xXc18EOlzDNy0uMb7EbRdd4v3NvP+Ed9PKMtRJ+aWPlyWWkXFj5ibd4t+ayuFyJz8MawcOzMi8gCJ22O1lhnA8ogdOXeSP3dBjHaDTkhpMmCYsZuNkTXcsJqbXuvv8AYqtbqiS2I23P6HznlzXh2GDndmP6ef7leGAkQLkkDp6X+S2TKslawAugu+nlyXKyaiRNXrY6VZe7fCLTMMKXZQ+ke1U9617GC7gNTRby1HzWgUWVKFam9zHt0va64I2cD9F2mhgA74QfHksfneRkyYPZEgh1iZ2I369yxLqxuuxRV+ItyfUtm8l2XSJ7lLKllZZZWJY1ronTB/qbYx5QfNXcQvMOtwm8kqMk0Sai8e8UEKAFhRydNi3xtS60LjGrquAQ+mSQZAmm4BuoA7gPbB/qW85k3ZafnfDTWP8A4dRwqvaTU1nVTIcT2IAnT67CytPD6lG2U2doxc44jz/Rp9d4qfCCGtaBvq0gRJgAS2Y32leTim9kOMgACQJLRvpaDzB595WYqYQsp/xcM81GRpcw6qbmg2Dmj7seHkrD7dSqP0Nc2nTkuksBcDBGkQdpPnzlemVfVw0yO9UobOLj8fQuMJj3+6A1OLBJa3VMNN50g2k3WbyHEua/Uyo9roPwRYEfecSIn1Wl186NCadJ1xMuFiSRz8rdy2Lhyr7ug0x2nQT4bx9B6qJq9NCGGue5nQTlq7JRlxydKo4qo/S7tOsLucC4jrB/OVdY3Lvfe7a6m4jWHViSBLQCQ0RAMu0T3StAbxLVaYa4CbCduu5UN43r64BHPb9VuoUQXG/1J36KUn7qSRs+P9mNOsDoZ7kAuILXanGT99zgSdtpsuZcRcEYrD4gUnDW10mm9p7JHO5+F17grpGQcbPc4hxsZMcv9l541rNxWGc1sgubLf6wJH6eDiuUNSq36ELU6CxvDSz2aON4yvohmxaId0Jknl3R6LIYHCMeyatcN/kbBd5yRHLqrPAY40nAhrfeiYc8aoEWgGyr5jm5ewCrDnAiCAAYm4kXghXMHHk89OMu5dYPN/cNLaLgTcOcQJI63nlZU60YjQalUMqAQJF3NOwJHQz6qjjcayo1sMawgRT0AC5AAnrdeRlFSmdb+15mQeUzyW+d9uDTtguMXRZUpQ0uD22gmQb3tuO4yrzhrP24N+qkxpdIMuZTftfd7SR5ELB4fG6nSW77371ufst4Uw+OxtSjWdUDWs94wMIGoBwDmucQSPiG0He6dfcdJ3rgjiF2OwNPEOboc7UCBMEtcWktnkY+qzyoYLBMo0206bQxjAGtaLANFgAq64s1Csc5xIp0tXQtjxnb0lXytczwArUnMJidj0PIwudsXKDUecG0MdSzwUxUbWYHCCCLT1WJxmUU6lnsa4d4H5LDYHMHYPEOo1SDsTE3adntn0PgVtFKuyqJY4H98xyUSu5WronhSXKff4fmx03reDAN4XwzXteKUOaQQWueII2gAwFd5llNPEs0vBjkeYO0g/lsVk30CpFArooNZwvsdVdJNSUnlepoOYcFMpwG1XDVsC0HbmbgR5KwPB7nODW1m8tWoFl9jcTI81tXG1EsbTqt5S0+dx+a13J+J6L6gbiGQ5ps+SAR1sbGOvRQrcwsw0sFnXrdS49UXn5IoDht2Fq/xHMeQ2RomIJgbjnCy+RVG1qrmD7oBcQSb3kEEW+6Rc7rM47JKFUamVACRYzvHcYkK3wFduHYTVLGmbkERAs0yNyRfzWjrxZ1Pj6lTddO+fXZyZsNDRAsFrWc5qHPhtwOfKVb5nxN72p7umCGRJftPcOf75LB5jjRTHUmwAuXOPQcySutlylsjmlnZE0Kri8hvItIvzcSIv4T/atidOxEOG42vzWuspOw47YBce1VvsTYUwZizTc3ubdVtNKj7ym1+tuqOf0Pd9FEloldGSX7l+YLNSdcY54LOVGpVX0DG7Z5wQfmrSpVDZLpgeA1WNmzF7Ktr0d3X0uLJPtY4zkt8VidVVlNp7Ugkfy3ifEj5Fa3neZvfWIJgMJa2J5Wv1MhZbKHu+0ue9mgOJc7nBMQJ7gR+yo44y3TVa8MAa4fEOb5uTymIVqqfZpljobI+1UXzgwNOY/dz+t1UfldPEtDKzKctsKjWtbVHSXtguHc6V5w9OORJ/Z3V7RcJ5TJvJNjPLz3XSttbosrq42LElk1PMfZyWgvoudVIIIYWtmOYN4d5eipYM20wWkTIIgjqCDsugZWHvqaGtJJMEcgPhlx5QO7kvXHWGoUMK5hax1YwdcQ5p5RzFzseRvyUidvVBOXYraqoaa5qHMlx5evwOf4vCmLBWrKLhyKyuAeCyOiuGsWGkyyi2izy6q5rv3KzFbFkNF+n/CxuINhHVWeKxkMPoPHwUWyOX0o6ya6XJmvuDQZczVM8/oqeGwLarwAdAgyHGwsSCD+S6HlHBIrYWHyNjbefGFqnEPCj8J22kvZMSbFp71Pp1UHiL+XqeV1WhnlzXbn0MHjMvNB7TLXAG2naRdZvBVquJdopsdUe5p0saC5xgSeyL8l54dwLa1QBwlouSt7ybDMw1ZtSjqaQQRO1uvjt5re3XRql0o0o8MlbDrbMx7O/Y1T+yvdmFH+JVjQ2SH0mAHtS09l5JmLwGieYW3cE+zDD5ZVqVaT6tR726JqaOyzUHEDS0XJAk9y2zDVtbGuGzmg+olVVLzkpm2tmSiIhqEREBiM74ao4rSagcHM+F7TpcB0nmPFYbMeEHMaHYd7pHJxF/AgCFt6iFHu0tV370bdbwkcyrcQYuhZwqf5dX5K1q8aY1whjKnkyPyXVXUQdwFT+yt/CPRRo6BR4nLHxZspLyOH4itmD6zX1m1TTntA3sREhvcvGKwml0ruNSgI2CwGccLMrDa/Xmt3o4pe6SqdT07NbHOsFnNRlgZHMG4PiCsqzP2OaQ6k2/xabA+IV0/2d1NXZcI7wsjl/s7gg1HyOgEDzXBaSWTpOdEt2aDXzEioW0cPWde0NJbPc7orrK+G8dUqiqaTmkfDqtp8J5967LhcCGNDRMBXIpKXDSQjvkixvUP2xRzn/CtdwGoC3I3/AOFRrcNkEl8gg9nmS07xFjyXTtAVGtgmPEOAIWj0Ve7WdzqtZPuc5xmG7R0uDgAPjEGdIJ3+K6tRhXvI0gg9QC9nmx2x7wQuiUuHaLTIY2epufUq7bgmjkFyWimp9XXheXP+zd6uOMdOTmWJy/EGnpGsOBN26Whw/HIbO4mLeaq08extP3GLY57Bs4iTbrF7dQumCgOitsXk9KoIewFSZ0N7qQr1iXMfpyaHTyTA1odSq6IB+F8yertV/nyVrQyLD0HB1auKkXDWCx59q5kd1ln8w9mGGqGW6mHu/XdYmt7Igf8AvvjvLv1UeVNvZR/PTJYw18MYdksevP1wWWee0anTkUw1hPOBrJ8BstHzOnUxQNR7nBokgDtS7q5wPyW/t9jjB94HyKuqPsuDNnkeC6VUS6uqxdT+W3wRzlqaorFUun65fxZxnC14tP78OSyTcWIXT6/skpPMnfqBCt3exql+N/qf1R6efYsIeLUpe8zmlbFiLqzwVbXVFrSBfpIuuu4b2N0GmTJPff6q+q+y+iGENEHqFmOmkt+5wv8AFK7Eop4WTTqOevpt0s590mPyWPznEe8w1XVcGm8z/afzWTzfJnUXQ5ru4gH8lcZbw07EsLC0tY6x5HT0VXXp7HYoY4LGzUVKt2ZW5oPBeJboLdnfu63DLsEXuDW7mAAPqVteD9i+EEE657nQtnyfgehhjLNZPVzpU6zQOVmW9mVcPFYQrUcZa4M3g6emm0dGgeghVlDWwvSsjzreXkIiIYCIiAKFKICEUogPJCjSvaIDxpU6V6RAQAilEBCKUQEIpRAEREAhRClEBEJClEBEJClEBEIpRAUamGa7doPiApZh2jZoHgFVRBkhFKICFKIgCIiAIiIAiIgCIoKAlF5lJWMmcHpFAUrJgIiIAiIgCIiAIiIAiKjWKw2ZSyVpRWIKrUysZN3DBcIoC8uKzk0we0VMFewmQ0SiIsmAiIgCIiAIiID/2Q==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358775" y="-1004888"/>
            <a:ext cx="39814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180" name="Picture 12" descr="http://khongthe.com/wallpapers/entertainment/juice-fruits-235871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1354" y="4501437"/>
            <a:ext cx="3312368" cy="20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4" descr="data:image/jpeg;base64,/9j/4AAQSkZJRgABAQAAAQABAAD/2wCEAAkGBxQSEhQUExQVFRUUGBYYFhcXGBcVGBgXFxYYFxUVFBUYHCggGholGxgXIjEhJSksLi4uFx8zODMsNygtLiwBCgoKDg0OGxAQGy8lICYsLCwsLS0sLCwsLC0sLCwsLCwsLCwsLCwsLCwsLCwsLCwsLSwsLCwsLCwsLCwsLCwsLP/AABEIALcBEwMBIgACEQEDEQH/xAAcAAACAwEBAQEAAAAAAAAAAAAABQMEBgcBAgj/xAA/EAABAwEFBQUGBAYBBAMAAAABAAIRAwQFEiExBkFRYXETIoGRoTJSscHR8AdCYuEUI3KCkvEVFlOi4iQzY//EABoBAAIDAQEAAAAAAAAAAAAAAAADAQIEBQb/xAAxEQACAgEDAgUCBAYDAAAAAAAAAQIDEQQSITFBBRMiUZFhoRRxgdEVMkJSsfAjweH/2gAMAwEAAhEDEQA/AO4oQhAAhCEACEIQAL4qVA0STAG9eWisGNLnGANVj7xvN1d2WTRoPvelzsUUXhByYwvLaynTMNBdz0+KVVdtH4HODWjgd/gN+7VJ7TZJMnQeqUWkOe4DRs5epnyWSV82zZGiBoau29amO9BExOGTpJOW4Jnd+2DiW4wC1+hGWevBYVzMUkaDIeeviTPiprDkWM3doXdAP3PohWy9yXTD2OsWG96dTIHCeB39DvTBc2u20YgZywxB5Fa25b1Lu5U1GQPFaK7lLhmaylx5Q8QhCeIBCEIAEIQgAQhCABCEIAEIQgAQhCABCEIAEIQgAQhCABCEIAEIQgAQhCABCFFaawY1zjo0E+QQBldrrzl3ZNOTfa68PJIrPUwjmdOSjq1S5znO9pxJPKc1GypJnh6Lnzlulk31x2xwMsAIg+KgrWcGQPE/L74KNlUn79Fbc8NaeP2FXGS4ubYQJ8flCptssFxOvLroPvim9aroBrkT4zhb1OfhKgNKc+vrvP38FVkoq0MQn9Q09GpnQtRaRvjCPHiqvYHTj8OfqpGANBOvD78lVMlm8ue29ozPUevApgsVcVtLHTuykcufgFtGmV0ap7onPthtZ6hCE0WCEIQAIQhAAhCEACEIQAIUVe0NYJcQAkNr2qaHFrG4o1MwPFVlOMepaMJS6I0aFkHbXEatHgYHqFGzbZoPej755fBU86HuX8mfsbNCV2K/qNRuIPA4gnRMKVdrhLSCExNMW011JEIQpIBCEIAEIQgAQhCABZzbe8TSoho1qGJ5DM/JaNY3b2lidTHAGPE/sqWPEWMqWZoxbrV98+K+qdoAEeJ++P0Vtl1nqF9m7Wtze5on3jAWDk6cY56HljtE57tyt1RMT4+G7zUVGxgEGQRuIMg+KuupwhcorKOGVC0znkTPgD8/9blYa0uMNy6a/sfVRjpmePyV2zNyiesaDl+6jBDAUABlmd/Lx9PNU60B0b9fFX32hoENzI9P3VPsJzUNAj2y1YOR1I9Ctvc1ox0xyy8N3osBXZEAc9FqNka+rDwn5p2nliWBF8fTk0yF4vVuMQIQhAAhCEACEIQAJdfF6toNk5ujIfM8lbtVcMaXHw67lz3ais6pO8u+G4JN1m1Dqa9z5KNqvqpXfJJgkwNMgDrw0VC12sUgQDjeNdwBPvHjqY1jgpLFQLQ48Mm/X74JTednIYGjMmSfifkFz29z5N6SXCKpt9So7N2FuZyyyHPXVfdkq743T4FWGXYRTMakBvm7P0VqxXbB7wyyHopyi2D5pVDBgxO8mOOa0Fy36KTodhcPMgZZzqlFW6wQQcyyY8MxC+LPZmgOEew4g/0uH0KmM2mUlCLWDsNjqhzGuaZBAgqdYjYO8CCaLjlnHUcOohbddGue+OTnThteAQhCuUBCEIAF4iUk2h2hbZsh3qhGm4c3fRUssjCO6TGVVTtkowWWOyUi2owuY0SMQd4gRnPksRSvy0220NoioWh0l2HIBjc3GB5dSE6OCAKYhgmOJ3Yid5MarKtT5kW0uDbPROmSUpc9cL9yIugHkstbbUxtQlwx1D7xybIkNY3TxOq1lSnIhLq900XBkgOcCMzk465E74S2bqJKKZRsdGq1mMhzQ4iGOwyI390kQtDTz3LyyUQ1uAABonfMkmSZ6lWWhSkKnJyK1SgCvl1OBAVl7VGWqcFMFdrAN33xUFSsd+QVqoqFapOSq0Slk+6DsToA1Wru+xin2bxqXFp8yJ9Eo2bsOJ44NzPyC2AoCGj3YPitNUMLJi1E+cImQhC0GQEIQgAQhCABCEIAQbT2mBA3Au+XwJWRqVZgb9/X7KfbTVf5pH6R8vqspZ2EufyK59zbkdGiPpJ32hoEHiqT3NdJOv7qvb7K4HFxB+ZUtioYqOPfMpODSoDCzOa7+3vK4xgLZG9KbsYQTzafv4K/d5MRwUIHHBCamF+ehgHxEfRUWuzccs2Z9W7/AECtXizLoZSatUw1D1I8Hf7VXlMNqaGty2wtrSPy4T5/6C6xQq4mh3EA+a4fdFoiqCd4g+B/crreylq7SzidWkt8tPRa9JPlxMerhwpDlCELcYQUT7QAsZe34m2Ck80+2JjIljHvE7xiAhI7z/FOyYIoVDjJiXU6gAEZkEiJUTe2LlgvXBzkorv7mkv3bEU3Op0hieMi4+yDv6kLC2q0OeSSS5zjmTvJ4qtQtTKoxNcHTnIM58+asUgcTYgmcl5q/UWXT9Xv0PZafSVaetuHXHX3/wDDZ7J3I2hRa6Jq1QS959oyMhO4DgoqDMLQ3gAPLJaCyt/lMI3Qk94Nw1HDnI6H95XdtglFYPMV2OU25PlkYKW2uzuNQYSQHa/NWzUX216Saotp8E7RAXqjD19Y0EoHuS613uyn7ZDeGLIHoSrlZ2Sz98EkEGCDqDmCobLqOSxWvbF7MHpmprspGs4BokkrKWO7mMMtYBPBdj2cuxtGiyB3nNBcd8kTHQK9UN0hGos8uJbu2xCkwNGu88SraELactvPIIQhBAIQhAAhCEACEIQBi9sWEVJ95uR55fRILrOJpccp+i2+1tmLqBIaXFpBgaxvhYytZnimDSDSSJGIwPFY7I4nk6GnlmOCasxrxEhfd1WMMYW6rL1rBejnT21na33cM+GkrU3UKgaBUw4gMy2YnlOao49x6l2PDTYzdoilAkxE8SorxsTqmQeWTvbE+BSV2wdne/tH9s52X5yBkNcioikyXnsObU4HKFnr6olrh+rIdRp8FpKF3tpNDWh0Di4u9Sll+WfG0DgQkyRZdTK2GsQ893LPPhPFdh2EYRQJP5nSOkASuZXfYu0qho9suYADlk50SV2i77Cyi3CxsD4neU/TQ9W4za14iolpCELec4/HjnKvVcthYvw/trzmxlP+t4+DMSi2g/D+02em6rip1GtzcGYsQG8wRmByV2y2TMWS2vpHFTcWnlv6jQrc7O3v/EU5dAqDJ4HoRyP1XPZTHZyuWWhmcB3dPiMvWFi1umjZW33R0vDdXKq1Rb9L4x/2fpbZa09pZ2nl6jI/BQ7RNw4X/wBp8dPX4pP+HVqJbUZObSHDociPRaq87OKtJzeII6Hd5FFEvMoTfsK1VfkaqUe2fszF2y0QFFYryDpB1CU2quYg5EZHqMilloqGn394+4SFk1qPBtv4lfLrbCRXbbhWpte0mHDfloYPqCvawJyUt4JikMqt8A5D6pbaLVJGepEngEovB5s9OpUAkAgxoASQC4kLHWra+u9rqbCGNdrUDYqROYa4Hug+fNWjBzZNlsa4Zz+nc63QszHEYSHSRoZmei6m0QuTfgWwV6NZ9UYn06jezJ1DSzInicQdmc11oLTXXsycvUXKxrAIQhNM4IQhAAhCEACEIQAIQhAHhCy192RtJ4w5NMmOBJJIHKT6rVLP7XN7jXcCR56fApdqzEfp3iaEtWq0NJUNjqiO8QDrHyS+02nITMTnAJyGegSxt5UKri6mHuObThBmRGRac9481kOptz0Hdprd7uuHtAAcequ2e0SOe9Z+nXDIf2To950N3xx4le2C9u3qOwU6gDZDnkAMcQYhpnPrEKEsE8ju0VEvrK04SoKjswNS4xHLUqrWSsnhZLWx1x/zxUOeEYnOOpdnGWgzM+C6Eltx1qbqYFMQG90jLVvdJMa6JkttVahHCOXfa7JZYIQhNEmHIUdTgcxvCrPvij/3G+Mj4qhaL+pD848O98Evzq8fzL5NC0l7eNj+GZq/fw1o1JdZ3Gi73YxU/wDHVvgY5LAXncdexPa6qyWtcCHN7zDBmJ3aaGF1ht+sB1IHR30X269rPUBD4zyORM9RGfiq/iK/7l8jfwWoXOx/DNVs1TpQx9FjWhzZMDUEAiSnVo7pncdfqsds/b6dJ0NcOya2BAIwjKBhjTcIyTKvtrZi0FvaPB0IbAP+RBVouDj6egiyNm715z9RPfl3Btdx3P7w67x8/FUv+EFZzWe9ryaPaPy6kJtUvqhXbBLmH8pImCOk5K/s/Zy1r3u9pxw+DeHLMpPlZn9DT5+K/qVLTs1DG9kA2AIG6OCVNu2pMFplNry/EOwWV5o1a38xpwua1rnYTwcRkIVCp+JVB8djZ6tUHPHipsaM4zlxPomyri+RMLprhFa/rnxWO0sIzNGpHUNJHqAuE2WzvqnDTY5/JoLvgu8WzbRjmOBoRLXAy/LMEZ93NLdmroFNoqlobABDQIjhluRFqPQrLLfJd/AJxAtlM5YDQEHUGKgdPiF11ZLYSnBrHjh8+9MrWpieeRLWGCEIUkAhCEACEIQAIQhAAhCEACr22yiqwsdofTgQrCEAnjkwNuu99nd3xLTo8aHrwPJK7bdLXOFRndeN4yPmM10q3VWtY4vEtAzGs8oXObRegbUfDA1oIgDOOOqzzqxyjoUalt4ZCbqLoxkkAzmXu5mMTiBmmzKbWNjRUat/NCX17wr1R/8AHpdo7KAXBozIEnkJk8gdUjDfQ0zs456DO0WgNEnwA1J4BXbmu9zjjcIn0HAKzclx9m0OrEVKxHed+Vp3tpg6NHHUxnyesanRq7sxW354RFYaXZgxlmT56prSrg65Ki7JROrQndDM1kcSvUlFpKFO4jacbfQJXtKzQtJTuFxquYYa0fnOkboG88lprtuCzU4kdo7i/MeDdPivP1aC+fGML6nsrvGdPVFYeX7I546iYBIIB0y16Ko+0tBwtaXO4NEnxjRdjttgZVaGOaMIyDYEDoIyUNjumlRHdY1vOM/Nal4Xh8y4MH8fzHiHP5nGLfe77Lhq1GVKc+yHNjHxaNyyFDa+s1jWYWFrZjUOjgXTn5Lum3d22S3UhRq1+zwuDpYWE5TlBBjVcA2suunZrS+lRqGqwBpa4gA94TBjKfqFv09EKk4pnJ1mrs1ElOSwdT2IY60sZUIgEep1W0ve9Ox7oIAY2XHgAJy8Pkucfh7tpZ6VGlRqOFNzRBLsgeHe0S/8QtoXuHZUnAmpjNXDDjhMYWzukYtM4CbJdkZk88syVgsjrfanEmO0e6o8nMhrnFxHXOF0q7bnkBrRDG5T0WL2Fb2bnFwILiBEQYA38s1ubXeTi3AxuFu+N/U/JZ9RqYV8P4N2j0F1/wDKsL3ZaosstM950kcQYJ66ap2K4ew4SDnuPT91krIxrzD2wdzvqmjbJAzGS538Rl3R1LPBq10k8/J0DY6lh7QdPiVp1iPw/ZDqmsECOGR/dbZdbTW+ZWpYwef1dPk2uGcnj3gamEMeDosvbbcXVXScgSB0CvWK0T3gZg5/MKv4lbsFfJe3I8QvlrpzX0tIkELwleMeCJBBHJAH0hCEACF4vUACEIQAn2md/LaOLs+i5heszP8A+h+cLpl+nEcPAfH7Cw1ssmIuB3mY58UNrHIyCeeBCKge13FpzHD9k+2PZ3XOnKS2OeRHx9Vn70o9laKThk2q0tPCYnPyC1WxlOQ5pGQcHdciPiB5rPVxYbL3upNfRBgCZPH6KUNjmvli8c5OZiQOcoKi9K+SVUkjQvvChQApqOB3plYbPhbJPXksHsRtQLZQkwKtMAVW89zxyMHpmEkpbb2q1CqXPbSoMLg1lNpxvjMh1QkkAAiS2DnlCZZNQi5MmmmVs1CJu9o9tqVnOCnNWroGN48zuCyT61ttzoe9wB0pUiQ0D9T9T1yCYbO7OOqMbVrsFBpExkHxqMRjLLMypq20hM0bsotqAZOrvJFIHkfaqnplzXPxde+fTH7nW36XSLEVvn9kWrs2Jp04dWe4n3GudHiSc/JItp/wpsz6T32XHTqjvAYi9ro1BDjIPQqK1XTer5cLe0O9xtMNb0BgnzS649q7dQtX8La+87iYmD+cFoALfDctddarWInNtuldLMjnd5XDVoDE5uJnvNzH9w1ClsNCAB4nqtZfd74WFrfzkxG4TmfoqVz2QOc0YSS4gDd5eEnwVnbFcNkw01kluS4NHshss+0U3VG1RTxPgSzHk3In2hvByWnfsg9uTXucRvdTif8AE5KSw2LBSazEWtbJ7ndklxce9rv3KW0321mTnkx+qfMkrPfVp8brODVptVq92yht47dSkNkbQd7R4fUrwXTaqM4sBYNZJBA6RHqrdk2ipExmOhlfNtDMT6zCQXth+E5PH6m6FwOh13aErKtPpZxezqardZrq3/yrC/IcXXbO6OWUcwtVZLxBAxHUgA8zoDwzy6rA2FztQDBjM5T+6vuvDADJ9oQd48lGnsnDquDHZT5nKJL6OC0PacpdI5znHqmV1VgJE6n4pXawy0n+cCTkJBLTlpoorFcDKbi+lVfJ3OMtnf7IHqClKcXJyj8F4wTjtk8Gg/ixZ2uEGYJpBs97iw5RlIOe48kws95/y8dQCQ0OdgOLDlmCP9rHWt1RpLamIg8cwf6TxS3+LDIAP6XNOhB39D9RuUrxFxeMdu5deGqfKl+xQ2i21tFWq5jKgYxgJ7uWLQjOeB9CrFx7ZWygwmpRqVKeuIsdIk5k7459TmlNO7aTK4qiMLQThMENI0dJ1Az10yO7NjR2iAfPee3IZAgDnJPNWr1Nk36Fn6nQlXV5Sr8tP3+hvbr23stWBjwEj8wLWzvDSfnCeVLa3szUaQ5gzkGRhB7xkcBPkuKbQ3c1zhUoENFQElpMQZHs5ZAyMtyWHaK0WYGg52EHvSCXZuABIkxnHCfHNbo6h/1GKfhtU8eTLnun2Owf9WDGe4cHHemjb+pFmOT0GZXCm3vUpuYxlTEHQY4l+vectVYrdIich9krnWa62nl856fQtHQU2ycYf09f9Zv6e1dI/leBO8QfJOLJbGVW4mODhy3HgVzOrXbGSt7HXr2VoqNce4aZcerSA2OfeI8UaXxOc7lXPGGV1PhkY1OcM5Rq7zp99xn7jJZS9HYXT98lev8AvEua5+nAfBZl9M06Tu0IJc6RBygaQN0Z+i6c7vYy0afo5fBWvphr0aWCMf8AEMDeEEgOz4CQtvs3Y8IfGkgDmA0Z+crL2ag5tJjA0S4QDvaXunzkjPkuhWalhaGjd4eKbGPczXT52rpkkDCvhzOgUjlE+FZikQvw8fIKPtwNGqbBOuSiqVWt0VST57Z/AIUBtRXiMAcN/CVjv4/CJwupVA/hAwkE+IA8U72VoNs14usdcaVXvpTo5hbiZB/t+PBPNh9lX2GrUc2oyqKjQ0hzSxzYMiHAnxEcE5v65mV3U6r2EVaJmnUY4Bwz9ky2C08DxKZZUprEgqulW24+zXyZ597vve0VKcllioGC0GDXdOWM+5lOHpOsDU06bWNAaAAMgAMhuyC59snUfYbZVs1UQy0EupP3EtBhsjKcOXUc1vbPVl39IB8TPwA9VWx4WSIR3SwX6dCczlyHzP0VO9tnqVoAxCHAEB+rgDqA45xymFeZVUoesLnLOcnRVUEsYOVXjsRaadQ1HxVp64qYLnBo0HZRinpKb3PYKfaMexr+61wl4wiXYdGkTIDTmfeXQQVHUs7XZkZ8RqrVyipbpLkm52ThsT49jHbS3v2LcIOY18dAsBY3Wi21+yo66k/la33nHcPit3tRsVWryaVZhJJMPlvhLZ+Cg2e2UtFnFOk5owOxPtD2OBL3DKnRGh7MDM8dNCQitKUnZZ17L6DLLHVXGmj85P3ft+g7uS4m0WCbRXqOGrm1qjGgzmGsY4DlnKcVK4aJOZAiTqep4qoS5gjs3QNABl4ALyhSqPPeho4HM+W5TKeRddaXLYqvC+3Pdhp6/e85LP3jba4aC4OZnqQCBBG8SP8AS39G5aIz7NpJzzA16K4bOyILGxpEDTgktN9TXXdGDWI5Rhbl2sa84X5Eax8Y4LUUbVObTI4gpNfmxVmrEvpA0Ko0cwwJ/VT0jpCx1C9q9mqFj/bYYO6fiCDqCl/gZT5q+DFqNRXU8y4TOq07x3OEg/eYKWXxcNOt3qVQ0n8hiYerdR1B8Egsu0wqQCyDyd9QE5stukTp4g/BLelvT9Uc/H7io62npGX+TIbRXbaaTYeMbRnjZ3wTiJ/qGUbh145tl4YZB36zqur1LdMgsJHLD8yszf11062ZpxzOEHwcDKdXC7ONnH6GyjxemmO3P2f7Cex7QlobTwCq14AAzn+xwG7nMdCr1jo06jmmowvGcMe3MuBie8IIjeMslPdVMMdDaQOZLg3uggkcZzgeqmvYnE3AMOGYbjxZHUTGQTJ6e6fGPuhT8SosbkuGl2T5Jq1qpACKdNoDfZwNxNAIymJHnxSi120NPcJIjTh84UVva6oZLY4icU8jKq12HKToIGW7xKIeETlzP/Iqjx+NU/VHKfXGC3RvtxBgHLXh4lWbme+tVa3Ns95x/SDp98lT2auOpa6wpUx/U8+zTbvc7nlAG/zjYWi7G2S11KbJwtYwNnUgiS7xJTP4dVp/Uuo2XistTPbFYj9yxfb3BmEMc8EbgTPEGElN6OeC0t5QREaahaiz1slZD0sapcYwUtmK/exOkhns7zJ0GfAb1rKd5s4OHh9CUjptUznJqukkZnp4t5HjbbTdo8dDl6FfNU8Fnqj0trXsaTgGvDZ3E92Oh+SvG3dxgVOjas5NPVY4/m++iX2l+HiTzy9FFZNomO9vDOktMjymQqlrtrX1DDtNDu/1zTcZEZwSFC8bWy3IUYJyiWzUs5U1ZkjgrbaS+arMlrMxi79uZ1TNuZBkSYEjMHqvqw2whwbUhr3AZcXNmY6iD58FqXUQorRdNOoIqMa7qJjpwS51qSHRtcWilTrKyyqo33HHsPcOTu+PXP1UDrJXZ+VrxxacJ/xdl/5LJKiXY2R1EWMm1VKKiTC1lvttez+oGP8AIZeqsUrY12hB6GUpwa7DVNPoMi9HaKq2qF9Fyrgtk+6j18U9VFVK+6L4PFGCCzWrOA0J6KH+LEZhw6tcPiF7VtZ1g+AJ+C+DbcvzDq1w+IRguZzaXaAUHUy0yO8HRnGkT4rL37flK1YO7Dmz3iGzHu75E55p/tOaVZzQ5uKAcxunmkdPZelU9mo5p6ArqaWuuKU31ONr7rZ7qljb+RVsbW7j6ZeeEJvQrNG9o8f/AGVV2wFXVloHi0/VQu2Jto9mqw+JHyW1yrfVHG/C2LpIdNtjfeb5j6rx9pYd7fMfVIXbJXh7zP8AIoGyd4e83/Ipe2v2J8m7+4YV3smZafEH0xqjXtbWyQRnG6RrnoSp6WxlrPt1B4fWUf8AQNYnN48T9AruUEuhaum1PmQuqXm3dmeQH0T/AGb2Xq2s4nkUqY1mO0PSnu6u9V7YthXMM4wOgPxWruy6zSg4ySN+iW7G+hojQk+TTXPdtKzUxTotDRvOpceLnbysXt1bnfxLSymXim3C8tHeMmY5xw6rfXbWa/I+0PVI7bZB2j4H5j8UhpPhmyDceUZ+77SHNBBkfeR4FMKdRVrbcMuL6bjTedSBLXf1t39cjzULhUp+23xbmPqPFYrKGuUdKu9S6jlr0OellG3t4r6rWwATKztGkmtVaAsPtZVqPdipxkAIiZjeTxT212vHkNPioG3U9+4xx0WqmG1fUx3z3PHYwdnvx7DFWmQN5bOfULUXdtHSeAC4cpIDm9N4TobLzqR5SpaeyTN4B8AnNMzek8pXpAHeHm3zzcChXm7NUAP/AK2/4hCtgWa8tVd7ZKEJhANpCVIKaEIZCPeyXnZoQqlzzs1XrXbTf7TGk8YE+a9QoBFZ1yM/KXt6OJ9HSF5/xzxo4HqIPmPohCq4RfVDFZJdGUq9Co32mgt4h2nUEBSMKELPdBR6Gmmbl1Ph1WpOTCRxBb8yoLRe4YO8SI1EfRCEjBpfQzlordq9zh+Ypxdl3P1EBCFurOZYPqFnI1KnFMIQnCcI97EL3sUIQVwjzsl52SEIJwHZL0U0IQTg+mAggjIjRT2gYnYvez+R9QV6hQyURdmvDSXiFUuV6t203e0xp8BPmof+Fo/9tvjn8UIVcLIxN46kjbG1ujQOgAX12SEK4o9FJfQYhCCCQU0IQoIP/9k=">
            <a:hlinkClick r:id="rId9"/>
          </p:cNvPr>
          <p:cNvSpPr>
            <a:spLocks noChangeAspect="1" noChangeArrowheads="1"/>
          </p:cNvSpPr>
          <p:nvPr/>
        </p:nvSpPr>
        <p:spPr bwMode="auto">
          <a:xfrm>
            <a:off x="53975" y="-1516063"/>
            <a:ext cx="47625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" name="AutoShape 16" descr="data:image/jpeg;base64,/9j/4AAQSkZJRgABAQAAAQABAAD/2wCEAAkGBxQSEhQUExQVFRUUGBYYFhcXGBcVGBgXFxYYFxUVFBUYHCggGholGxgXIjEhJSksLi4uFx8zODMsNygtLiwBCgoKDg0OGxAQGy8lICYsLCwsLS0sLCwsLC0sLCwsLCwsLCwsLCwsLCwsLCwsLCwsLSwsLCwsLCwsLCwsLCwsLP/AABEIALcBEwMBIgACEQEDEQH/xAAcAAACAwEBAQEAAAAAAAAAAAAABQMEBgcBAgj/xAA/EAABAwEFBQUGBAYBBAMAAAABAAIRAwQFEiExBkFRYXETIoGRoTJSscHR8AdCYuEUI3KCkvEVFlOi4iQzY//EABoBAAIDAQEAAAAAAAAAAAAAAAADAQIEBQb/xAAxEQACAgEDAgUCBAYDAAAAAAAAAQIDEQQSITFBBRMiUZFhoRRxgdEVMkJSsfAjweH/2gAMAwEAAhEDEQA/AO4oQhAAhCEACEIQAL4qVA0STAG9eWisGNLnGANVj7xvN1d2WTRoPvelzsUUXhByYwvLaynTMNBdz0+KVVdtH4HODWjgd/gN+7VJ7TZJMnQeqUWkOe4DRs5epnyWSV82zZGiBoau29amO9BExOGTpJOW4Jnd+2DiW4wC1+hGWevBYVzMUkaDIeeviTPiprDkWM3doXdAP3PohWy9yXTD2OsWG96dTIHCeB39DvTBc2u20YgZywxB5Fa25b1Lu5U1GQPFaK7lLhmaylx5Q8QhCeIBCEIAEIQgAQhCABCEIAEIQgAQhCABCEIAEIQgAQhCABCEIAEIQgAQhCABCFFaawY1zjo0E+QQBldrrzl3ZNOTfa68PJIrPUwjmdOSjq1S5znO9pxJPKc1GypJnh6Lnzlulk31x2xwMsAIg+KgrWcGQPE/L74KNlUn79Fbc8NaeP2FXGS4ubYQJ8flCptssFxOvLroPvim9aroBrkT4zhb1OfhKgNKc+vrvP38FVkoq0MQn9Q09GpnQtRaRvjCPHiqvYHTj8OfqpGANBOvD78lVMlm8ue29ozPUevApgsVcVtLHTuykcufgFtGmV0ap7onPthtZ6hCE0WCEIQAIQhAAhCEACEIQAIUVe0NYJcQAkNr2qaHFrG4o1MwPFVlOMepaMJS6I0aFkHbXEatHgYHqFGzbZoPej755fBU86HuX8mfsbNCV2K/qNRuIPA4gnRMKVdrhLSCExNMW011JEIQpIBCEIAEIQgAQhCABZzbe8TSoho1qGJ5DM/JaNY3b2lidTHAGPE/sqWPEWMqWZoxbrV98+K+qdoAEeJ++P0Vtl1nqF9m7Wtze5on3jAWDk6cY56HljtE57tyt1RMT4+G7zUVGxgEGQRuIMg+KuupwhcorKOGVC0znkTPgD8/9blYa0uMNy6a/sfVRjpmePyV2zNyiesaDl+6jBDAUABlmd/Lx9PNU60B0b9fFX32hoENzI9P3VPsJzUNAj2y1YOR1I9Ctvc1ox0xyy8N3osBXZEAc9FqNka+rDwn5p2nliWBF8fTk0yF4vVuMQIQhAAhCEACEIQAJdfF6toNk5ujIfM8lbtVcMaXHw67lz3ais6pO8u+G4JN1m1Dqa9z5KNqvqpXfJJgkwNMgDrw0VC12sUgQDjeNdwBPvHjqY1jgpLFQLQ48Mm/X74JTednIYGjMmSfifkFz29z5N6SXCKpt9So7N2FuZyyyHPXVfdkq743T4FWGXYRTMakBvm7P0VqxXbB7wyyHopyi2D5pVDBgxO8mOOa0Fy36KTodhcPMgZZzqlFW6wQQcyyY8MxC+LPZmgOEew4g/0uH0KmM2mUlCLWDsNjqhzGuaZBAgqdYjYO8CCaLjlnHUcOohbddGue+OTnThteAQhCuUBCEIAF4iUk2h2hbZsh3qhGm4c3fRUssjCO6TGVVTtkowWWOyUi2owuY0SMQd4gRnPksRSvy0220NoioWh0l2HIBjc3GB5dSE6OCAKYhgmOJ3Yid5MarKtT5kW0uDbPROmSUpc9cL9yIugHkstbbUxtQlwx1D7xybIkNY3TxOq1lSnIhLq900XBkgOcCMzk465E74S2bqJKKZRsdGq1mMhzQ4iGOwyI390kQtDTz3LyyUQ1uAABonfMkmSZ6lWWhSkKnJyK1SgCvl1OBAVl7VGWqcFMFdrAN33xUFSsd+QVqoqFapOSq0Slk+6DsToA1Wru+xin2bxqXFp8yJ9Eo2bsOJ44NzPyC2AoCGj3YPitNUMLJi1E+cImQhC0GQEIQgAQhCABCEIAQbT2mBA3Au+XwJWRqVZgb9/X7KfbTVf5pH6R8vqspZ2EufyK59zbkdGiPpJ32hoEHiqT3NdJOv7qvb7K4HFxB+ZUtioYqOPfMpODSoDCzOa7+3vK4xgLZG9KbsYQTzafv4K/d5MRwUIHHBCamF+ehgHxEfRUWuzccs2Z9W7/AECtXizLoZSatUw1D1I8Hf7VXlMNqaGty2wtrSPy4T5/6C6xQq4mh3EA+a4fdFoiqCd4g+B/crreylq7SzidWkt8tPRa9JPlxMerhwpDlCELcYQUT7QAsZe34m2Ck80+2JjIljHvE7xiAhI7z/FOyYIoVDjJiXU6gAEZkEiJUTe2LlgvXBzkorv7mkv3bEU3Op0hieMi4+yDv6kLC2q0OeSSS5zjmTvJ4qtQtTKoxNcHTnIM58+asUgcTYgmcl5q/UWXT9Xv0PZafSVaetuHXHX3/wDDZ7J3I2hRa6Jq1QS959oyMhO4DgoqDMLQ3gAPLJaCyt/lMI3Qk94Nw1HDnI6H95XdtglFYPMV2OU25PlkYKW2uzuNQYSQHa/NWzUX216Saotp8E7RAXqjD19Y0EoHuS613uyn7ZDeGLIHoSrlZ2Sz98EkEGCDqDmCobLqOSxWvbF7MHpmprspGs4BokkrKWO7mMMtYBPBdj2cuxtGiyB3nNBcd8kTHQK9UN0hGos8uJbu2xCkwNGu88SraELactvPIIQhBAIQhAAhCEACEIQBi9sWEVJ95uR55fRILrOJpccp+i2+1tmLqBIaXFpBgaxvhYytZnimDSDSSJGIwPFY7I4nk6GnlmOCasxrxEhfd1WMMYW6rL1rBejnT21na33cM+GkrU3UKgaBUw4gMy2YnlOao49x6l2PDTYzdoilAkxE8SorxsTqmQeWTvbE+BSV2wdne/tH9s52X5yBkNcioikyXnsObU4HKFnr6olrh+rIdRp8FpKF3tpNDWh0Di4u9Sll+WfG0DgQkyRZdTK2GsQ893LPPhPFdh2EYRQJP5nSOkASuZXfYu0qho9suYADlk50SV2i77Cyi3CxsD4neU/TQ9W4za14iolpCELec4/HjnKvVcthYvw/trzmxlP+t4+DMSi2g/D+02em6rip1GtzcGYsQG8wRmByV2y2TMWS2vpHFTcWnlv6jQrc7O3v/EU5dAqDJ4HoRyP1XPZTHZyuWWhmcB3dPiMvWFi1umjZW33R0vDdXKq1Rb9L4x/2fpbZa09pZ2nl6jI/BQ7RNw4X/wBp8dPX4pP+HVqJbUZObSHDociPRaq87OKtJzeII6Hd5FFEvMoTfsK1VfkaqUe2fszF2y0QFFYryDpB1CU2quYg5EZHqMilloqGn394+4SFk1qPBtv4lfLrbCRXbbhWpte0mHDfloYPqCvawJyUt4JikMqt8A5D6pbaLVJGepEngEovB5s9OpUAkAgxoASQC4kLHWra+u9rqbCGNdrUDYqROYa4Hug+fNWjBzZNlsa4Zz+nc63QszHEYSHSRoZmei6m0QuTfgWwV6NZ9UYn06jezJ1DSzInicQdmc11oLTXXsycvUXKxrAIQhNM4IQhAAhCEACEIQAIQhAHhCy192RtJ4w5NMmOBJJIHKT6rVLP7XN7jXcCR56fApdqzEfp3iaEtWq0NJUNjqiO8QDrHyS+02nITMTnAJyGegSxt5UKri6mHuObThBmRGRac9481kOptz0Hdprd7uuHtAAcequ2e0SOe9Z+nXDIf2To950N3xx4le2C9u3qOwU6gDZDnkAMcQYhpnPrEKEsE8ju0VEvrK04SoKjswNS4xHLUqrWSsnhZLWx1x/zxUOeEYnOOpdnGWgzM+C6Eltx1qbqYFMQG90jLVvdJMa6JkttVahHCOXfa7JZYIQhNEmHIUdTgcxvCrPvij/3G+Mj4qhaL+pD848O98Evzq8fzL5NC0l7eNj+GZq/fw1o1JdZ3Gi73YxU/wDHVvgY5LAXncdexPa6qyWtcCHN7zDBmJ3aaGF1ht+sB1IHR30X269rPUBD4zyORM9RGfiq/iK/7l8jfwWoXOx/DNVs1TpQx9FjWhzZMDUEAiSnVo7pncdfqsds/b6dJ0NcOya2BAIwjKBhjTcIyTKvtrZi0FvaPB0IbAP+RBVouDj6egiyNm715z9RPfl3Btdx3P7w67x8/FUv+EFZzWe9ryaPaPy6kJtUvqhXbBLmH8pImCOk5K/s/Zy1r3u9pxw+DeHLMpPlZn9DT5+K/qVLTs1DG9kA2AIG6OCVNu2pMFplNry/EOwWV5o1a38xpwua1rnYTwcRkIVCp+JVB8djZ6tUHPHipsaM4zlxPomyri+RMLprhFa/rnxWO0sIzNGpHUNJHqAuE2WzvqnDTY5/JoLvgu8WzbRjmOBoRLXAy/LMEZ93NLdmroFNoqlobABDQIjhluRFqPQrLLfJd/AJxAtlM5YDQEHUGKgdPiF11ZLYSnBrHjh8+9MrWpieeRLWGCEIUkAhCEACEIQAIQhAAhCEACr22yiqwsdofTgQrCEAnjkwNuu99nd3xLTo8aHrwPJK7bdLXOFRndeN4yPmM10q3VWtY4vEtAzGs8oXObRegbUfDA1oIgDOOOqzzqxyjoUalt4ZCbqLoxkkAzmXu5mMTiBmmzKbWNjRUat/NCX17wr1R/8AHpdo7KAXBozIEnkJk8gdUjDfQ0zs456DO0WgNEnwA1J4BXbmu9zjjcIn0HAKzclx9m0OrEVKxHed+Vp3tpg6NHHUxnyesanRq7sxW354RFYaXZgxlmT56prSrg65Ki7JROrQndDM1kcSvUlFpKFO4jacbfQJXtKzQtJTuFxquYYa0fnOkboG88lprtuCzU4kdo7i/MeDdPivP1aC+fGML6nsrvGdPVFYeX7I546iYBIIB0y16Ko+0tBwtaXO4NEnxjRdjttgZVaGOaMIyDYEDoIyUNjumlRHdY1vOM/Nal4Xh8y4MH8fzHiHP5nGLfe77Lhq1GVKc+yHNjHxaNyyFDa+s1jWYWFrZjUOjgXTn5Lum3d22S3UhRq1+zwuDpYWE5TlBBjVcA2suunZrS+lRqGqwBpa4gA94TBjKfqFv09EKk4pnJ1mrs1ElOSwdT2IY60sZUIgEep1W0ve9Ox7oIAY2XHgAJy8Pkucfh7tpZ6VGlRqOFNzRBLsgeHe0S/8QtoXuHZUnAmpjNXDDjhMYWzukYtM4CbJdkZk88syVgsjrfanEmO0e6o8nMhrnFxHXOF0q7bnkBrRDG5T0WL2Fb2bnFwILiBEQYA38s1ubXeTi3AxuFu+N/U/JZ9RqYV8P4N2j0F1/wDKsL3ZaosstM950kcQYJ66ap2K4ew4SDnuPT91krIxrzD2wdzvqmjbJAzGS538Rl3R1LPBq10k8/J0DY6lh7QdPiVp1iPw/ZDqmsECOGR/dbZdbTW+ZWpYwef1dPk2uGcnj3gamEMeDosvbbcXVXScgSB0CvWK0T3gZg5/MKv4lbsFfJe3I8QvlrpzX0tIkELwleMeCJBBHJAH0hCEACF4vUACEIQAn2md/LaOLs+i5heszP8A+h+cLpl+nEcPAfH7Cw1ssmIuB3mY58UNrHIyCeeBCKge13FpzHD9k+2PZ3XOnKS2OeRHx9Vn70o9laKThk2q0tPCYnPyC1WxlOQ5pGQcHdciPiB5rPVxYbL3upNfRBgCZPH6KUNjmvli8c5OZiQOcoKi9K+SVUkjQvvChQApqOB3plYbPhbJPXksHsRtQLZQkwKtMAVW89zxyMHpmEkpbb2q1CqXPbSoMLg1lNpxvjMh1QkkAAiS2DnlCZZNQi5MmmmVs1CJu9o9tqVnOCnNWroGN48zuCyT61ttzoe9wB0pUiQ0D9T9T1yCYbO7OOqMbVrsFBpExkHxqMRjLLMypq20hM0bsotqAZOrvJFIHkfaqnplzXPxde+fTH7nW36XSLEVvn9kWrs2Jp04dWe4n3GudHiSc/JItp/wpsz6T32XHTqjvAYi9ro1BDjIPQqK1XTer5cLe0O9xtMNb0BgnzS649q7dQtX8La+87iYmD+cFoALfDctddarWInNtuldLMjnd5XDVoDE5uJnvNzH9w1ClsNCAB4nqtZfd74WFrfzkxG4TmfoqVz2QOc0YSS4gDd5eEnwVnbFcNkw01kluS4NHshss+0U3VG1RTxPgSzHk3In2hvByWnfsg9uTXucRvdTif8AE5KSw2LBSazEWtbJ7ndklxce9rv3KW0321mTnkx+qfMkrPfVp8brODVptVq92yht47dSkNkbQd7R4fUrwXTaqM4sBYNZJBA6RHqrdk2ipExmOhlfNtDMT6zCQXth+E5PH6m6FwOh13aErKtPpZxezqardZrq3/yrC/IcXXbO6OWUcwtVZLxBAxHUgA8zoDwzy6rA2FztQDBjM5T+6vuvDADJ9oQd48lGnsnDquDHZT5nKJL6OC0PacpdI5znHqmV1VgJE6n4pXawy0n+cCTkJBLTlpoorFcDKbi+lVfJ3OMtnf7IHqClKcXJyj8F4wTjtk8Gg/ixZ2uEGYJpBs97iw5RlIOe48kws95/y8dQCQ0OdgOLDlmCP9rHWt1RpLamIg8cwf6TxS3+LDIAP6XNOhB39D9RuUrxFxeMdu5deGqfKl+xQ2i21tFWq5jKgYxgJ7uWLQjOeB9CrFx7ZWygwmpRqVKeuIsdIk5k7459TmlNO7aTK4qiMLQThMENI0dJ1Az10yO7NjR2iAfPee3IZAgDnJPNWr1Nk36Fn6nQlXV5Sr8tP3+hvbr23stWBjwEj8wLWzvDSfnCeVLa3szUaQ5gzkGRhB7xkcBPkuKbQ3c1zhUoENFQElpMQZHs5ZAyMtyWHaK0WYGg52EHvSCXZuABIkxnHCfHNbo6h/1GKfhtU8eTLnun2Owf9WDGe4cHHemjb+pFmOT0GZXCm3vUpuYxlTEHQY4l+vectVYrdIich9krnWa62nl856fQtHQU2ycYf09f9Zv6e1dI/leBO8QfJOLJbGVW4mODhy3HgVzOrXbGSt7HXr2VoqNce4aZcerSA2OfeI8UaXxOc7lXPGGV1PhkY1OcM5Rq7zp99xn7jJZS9HYXT98lev8AvEua5+nAfBZl9M06Tu0IJc6RBygaQN0Z+i6c7vYy0afo5fBWvphr0aWCMf8AEMDeEEgOz4CQtvs3Y8IfGkgDmA0Z+crL2ag5tJjA0S4QDvaXunzkjPkuhWalhaGjd4eKbGPczXT52rpkkDCvhzOgUjlE+FZikQvw8fIKPtwNGqbBOuSiqVWt0VST57Z/AIUBtRXiMAcN/CVjv4/CJwupVA/hAwkE+IA8U72VoNs14usdcaVXvpTo5hbiZB/t+PBPNh9lX2GrUc2oyqKjQ0hzSxzYMiHAnxEcE5v65mV3U6r2EVaJmnUY4Bwz9ky2C08DxKZZUprEgqulW24+zXyZ597vve0VKcllioGC0GDXdOWM+5lOHpOsDU06bWNAaAAMgAMhuyC59snUfYbZVs1UQy0EupP3EtBhsjKcOXUc1vbPVl39IB8TPwA9VWx4WSIR3SwX6dCczlyHzP0VO9tnqVoAxCHAEB+rgDqA45xymFeZVUoesLnLOcnRVUEsYOVXjsRaadQ1HxVp64qYLnBo0HZRinpKb3PYKfaMexr+61wl4wiXYdGkTIDTmfeXQQVHUs7XZkZ8RqrVyipbpLkm52ThsT49jHbS3v2LcIOY18dAsBY3Wi21+yo66k/la33nHcPit3tRsVWryaVZhJJMPlvhLZ+Cg2e2UtFnFOk5owOxPtD2OBL3DKnRGh7MDM8dNCQitKUnZZ17L6DLLHVXGmj85P3ft+g7uS4m0WCbRXqOGrm1qjGgzmGsY4DlnKcVK4aJOZAiTqep4qoS5gjs3QNABl4ALyhSqPPeho4HM+W5TKeRddaXLYqvC+3Pdhp6/e85LP3jba4aC4OZnqQCBBG8SP8AS39G5aIz7NpJzzA16K4bOyILGxpEDTgktN9TXXdGDWI5Rhbl2sa84X5Eax8Y4LUUbVObTI4gpNfmxVmrEvpA0Ko0cwwJ/VT0jpCx1C9q9mqFj/bYYO6fiCDqCl/gZT5q+DFqNRXU8y4TOq07x3OEg/eYKWXxcNOt3qVQ0n8hiYerdR1B8Egsu0wqQCyDyd9QE5stukTp4g/BLelvT9Uc/H7io62npGX+TIbRXbaaTYeMbRnjZ3wTiJ/qGUbh145tl4YZB36zqur1LdMgsJHLD8yszf11062ZpxzOEHwcDKdXC7ONnH6GyjxemmO3P2f7Cex7QlobTwCq14AAzn+xwG7nMdCr1jo06jmmowvGcMe3MuBie8IIjeMslPdVMMdDaQOZLg3uggkcZzgeqmvYnE3AMOGYbjxZHUTGQTJ6e6fGPuhT8SosbkuGl2T5Jq1qpACKdNoDfZwNxNAIymJHnxSi120NPcJIjTh84UVva6oZLY4icU8jKq12HKToIGW7xKIeETlzP/Iqjx+NU/VHKfXGC3RvtxBgHLXh4lWbme+tVa3Ns95x/SDp98lT2auOpa6wpUx/U8+zTbvc7nlAG/zjYWi7G2S11KbJwtYwNnUgiS7xJTP4dVp/Uuo2XistTPbFYj9yxfb3BmEMc8EbgTPEGElN6OeC0t5QREaahaiz1slZD0sapcYwUtmK/exOkhns7zJ0GfAb1rKd5s4OHh9CUjptUznJqukkZnp4t5HjbbTdo8dDl6FfNU8Fnqj0trXsaTgGvDZ3E92Oh+SvG3dxgVOjas5NPVY4/m++iX2l+HiTzy9FFZNomO9vDOktMjymQqlrtrX1DDtNDu/1zTcZEZwSFC8bWy3IUYJyiWzUs5U1ZkjgrbaS+arMlrMxi79uZ1TNuZBkSYEjMHqvqw2whwbUhr3AZcXNmY6iD58FqXUQorRdNOoIqMa7qJjpwS51qSHRtcWilTrKyyqo33HHsPcOTu+PXP1UDrJXZ+VrxxacJ/xdl/5LJKiXY2R1EWMm1VKKiTC1lvttez+oGP8AIZeqsUrY12hB6GUpwa7DVNPoMi9HaKq2qF9Fyrgtk+6j18U9VFVK+6L4PFGCCzWrOA0J6KH+LEZhw6tcPiF7VtZ1g+AJ+C+DbcvzDq1w+IRguZzaXaAUHUy0yO8HRnGkT4rL37flK1YO7Dmz3iGzHu75E55p/tOaVZzQ5uKAcxunmkdPZelU9mo5p6ArqaWuuKU31ONr7rZ7qljb+RVsbW7j6ZeeEJvQrNG9o8f/AGVV2wFXVloHi0/VQu2Jto9mqw+JHyW1yrfVHG/C2LpIdNtjfeb5j6rx9pYd7fMfVIXbJXh7zP8AIoGyd4e83/Ipe2v2J8m7+4YV3smZafEH0xqjXtbWyQRnG6RrnoSp6WxlrPt1B4fWUf8AQNYnN48T9AruUEuhaum1PmQuqXm3dmeQH0T/AGb2Xq2s4nkUqY1mO0PSnu6u9V7YthXMM4wOgPxWruy6zSg4ySN+iW7G+hojQk+TTXPdtKzUxTotDRvOpceLnbysXt1bnfxLSymXim3C8tHeMmY5xw6rfXbWa/I+0PVI7bZB2j4H5j8UhpPhmyDceUZ+77SHNBBkfeR4FMKdRVrbcMuL6bjTedSBLXf1t39cjzULhUp+23xbmPqPFYrKGuUdKu9S6jlr0OellG3t4r6rWwATKztGkmtVaAsPtZVqPdipxkAIiZjeTxT212vHkNPioG3U9+4xx0WqmG1fUx3z3PHYwdnvx7DFWmQN5bOfULUXdtHSeAC4cpIDm9N4TobLzqR5SpaeyTN4B8AnNMzek8pXpAHeHm3zzcChXm7NUAP/AK2/4hCtgWa8tVd7ZKEJhANpCVIKaEIZCPeyXnZoQqlzzs1XrXbTf7TGk8YE+a9QoBFZ1yM/KXt6OJ9HSF5/xzxo4HqIPmPohCq4RfVDFZJdGUq9Co32mgt4h2nUEBSMKELPdBR6Gmmbl1Ph1WpOTCRxBb8yoLRe4YO8SI1EfRCEjBpfQzlordq9zh+Ypxdl3P1EBCFurOZYPqFnI1KnFMIQnCcI97EL3sUIQVwjzsl52SEIJwHZL0U0IQTg+mAggjIjRT2gYnYvez+R9QV6hQyURdmvDSXiFUuV6t203e0xp8BPmof+Fo/9tvjn8UIVcLIxN46kjbG1ujQOgAX12SEK4o9FJfQYhCCCQU0IQoIP/9k=">
            <a:hlinkClick r:id="rId9"/>
          </p:cNvPr>
          <p:cNvSpPr>
            <a:spLocks noChangeAspect="1" noChangeArrowheads="1"/>
          </p:cNvSpPr>
          <p:nvPr/>
        </p:nvSpPr>
        <p:spPr bwMode="auto">
          <a:xfrm>
            <a:off x="206375" y="-1363663"/>
            <a:ext cx="47625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186" name="Picture 18" descr="http://data.info.sk/photo/article/2013/06/10982/deti-and-ovocie.jp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6475" y="4522758"/>
            <a:ext cx="3682158" cy="20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148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385</TotalTime>
  <Words>115</Words>
  <Application>Microsoft Office PowerPoint</Application>
  <PresentationFormat>Prezentácia na obrazovke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NewsPrint</vt:lpstr>
      <vt:lpstr>Energetické nápoje – prečo NIE?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Energetické nápoje – prečo NIE?</dc:title>
  <dc:creator>UcitelSJ</dc:creator>
  <cp:lastModifiedBy>sokol</cp:lastModifiedBy>
  <cp:revision>20</cp:revision>
  <dcterms:created xsi:type="dcterms:W3CDTF">2014-04-24T06:00:35Z</dcterms:created>
  <dcterms:modified xsi:type="dcterms:W3CDTF">2022-10-02T08:10:50Z</dcterms:modified>
</cp:coreProperties>
</file>