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55FE7-A427-4C14-827C-86515F416A6A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50D0-7527-4593-AF9A-8D67D071792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27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B50D0-7527-4593-AF9A-8D67D071792C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415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22. 4. 2021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ppity.net/sh.php?k=14R91u7E6Yi7Jnzg-gHJSze9JH8WwT3VaQIhrAt3fG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27584" y="2708920"/>
            <a:ext cx="7918648" cy="1082551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doplň správne rodové aj druhové názvy rastlín a živočíchov našej prírody (s diakritikou) na linku a pošli </a:t>
            </a:r>
            <a:r>
              <a:rPr lang="sk-SK" dirty="0" err="1" smtClean="0"/>
              <a:t>screen</a:t>
            </a:r>
            <a:r>
              <a:rPr lang="sk-SK" dirty="0" smtClean="0"/>
              <a:t> o otvorení všetkých zámkov: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47664" y="4869160"/>
            <a:ext cx="6400800" cy="1752600"/>
          </a:xfrm>
        </p:spPr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www.flippity.net/sh.php?k=14R91u7E6Yi7Jnzg-gHJSze9JH8WwT3VaQIhrAt3fGTE</a:t>
            </a:r>
            <a:endParaRPr lang="sk-SK" dirty="0" smtClean="0"/>
          </a:p>
          <a:p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1043608" y="603423"/>
            <a:ext cx="727280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sk-SK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EKOESCAPEROOM</a:t>
            </a:r>
            <a:endParaRPr lang="sk-SK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77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fuzáč alpský - Fotografia - Fotogaléria | ePhoto.sk - foto, fotografie,  fotoapará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500" y="-1354"/>
            <a:ext cx="2195736" cy="219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m.smedata.sk/api-media/media/image/sme/9/41/4114839/4114839_1200x.jpeg?rev=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"/>
          <a:stretch/>
        </p:blipFill>
        <p:spPr bwMode="auto">
          <a:xfrm>
            <a:off x="6551296" y="2397167"/>
            <a:ext cx="2579940" cy="209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1026" name="Picture 2" descr="Sojka škriekavá - Flog.sk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418"/>
            <a:ext cx="2603679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skoré hniezdenie plamienky driemavej - mláďatá vyletia až v polovici  novembr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1" r="6310"/>
          <a:stretch/>
        </p:blipFill>
        <p:spPr bwMode="auto">
          <a:xfrm>
            <a:off x="0" y="2106477"/>
            <a:ext cx="2074638" cy="23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lavka popolavá | PreLovca.s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154" y="1"/>
            <a:ext cx="2291278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ys ostrovid na človeka neútočí - Cestovný ruch - Cestovanie - Pravda.sk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69"/>
          <a:stretch/>
        </p:blipFill>
        <p:spPr bwMode="auto">
          <a:xfrm>
            <a:off x="3967463" y="1700808"/>
            <a:ext cx="2583834" cy="19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Čo robiť pri uhryznutí vretenicou severnou? | Hady.sk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9"/>
          <a:stretch/>
        </p:blipFill>
        <p:spPr bwMode="auto">
          <a:xfrm>
            <a:off x="1" y="4826542"/>
            <a:ext cx="3152269" cy="203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ahuby.sk - Fotografia - ropucha zelená Bufo viridi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679" y="69941"/>
            <a:ext cx="2134475" cy="170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dnodruhové liečivé bylinné čaje: Repík lekársky Bi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98" y="2111144"/>
            <a:ext cx="2144943" cy="26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zvec lesný | HOROU.sk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75" b="6852"/>
          <a:stretch/>
        </p:blipFill>
        <p:spPr bwMode="auto">
          <a:xfrm>
            <a:off x="3152270" y="5369442"/>
            <a:ext cx="3242503" cy="150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2" descr="prvosienka, jarna, primula, veris, predaj, pestovani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049" name="Picture 25" descr="Prvosienka jarná - ZDRAVIE.sk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2" t="1819" r="15722"/>
          <a:stretch/>
        </p:blipFill>
        <p:spPr bwMode="auto">
          <a:xfrm>
            <a:off x="6394773" y="4575441"/>
            <a:ext cx="2752087" cy="226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Nahuby.sk - Fotografia - bystruška fialová Carabus violaceus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388" y="3619387"/>
            <a:ext cx="2375074" cy="175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edemcípa hviezda 20"/>
          <p:cNvSpPr/>
          <p:nvPr/>
        </p:nvSpPr>
        <p:spPr>
          <a:xfrm>
            <a:off x="8259346" y="5957866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2.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2" name="Sedemcípa hviezda 21"/>
          <p:cNvSpPr/>
          <p:nvPr/>
        </p:nvSpPr>
        <p:spPr>
          <a:xfrm>
            <a:off x="4192185" y="2860809"/>
            <a:ext cx="761714" cy="730520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1.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3" name="Sedemcípa hviezda 22"/>
          <p:cNvSpPr/>
          <p:nvPr/>
        </p:nvSpPr>
        <p:spPr>
          <a:xfrm>
            <a:off x="-39355" y="3611442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>
                <a:solidFill>
                  <a:schemeClr val="tx1"/>
                </a:solidFill>
              </a:rPr>
              <a:t>5</a:t>
            </a:r>
            <a:r>
              <a:rPr lang="sk-SK" sz="2400" b="1" dirty="0" smtClean="0">
                <a:solidFill>
                  <a:schemeClr val="tx1"/>
                </a:solidFill>
              </a:rPr>
              <a:t>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4" name="Sedemcípa hviezda 23"/>
          <p:cNvSpPr/>
          <p:nvPr/>
        </p:nvSpPr>
        <p:spPr>
          <a:xfrm>
            <a:off x="2245966" y="4725144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4.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5" name="Sedemcípa hviezda 24"/>
          <p:cNvSpPr/>
          <p:nvPr/>
        </p:nvSpPr>
        <p:spPr>
          <a:xfrm>
            <a:off x="7223" y="1080386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3.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6" name="Sedemcípa hviezda 25"/>
          <p:cNvSpPr/>
          <p:nvPr/>
        </p:nvSpPr>
        <p:spPr>
          <a:xfrm>
            <a:off x="6855196" y="1330524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8.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7" name="Sedemcípa hviezda 26"/>
          <p:cNvSpPr/>
          <p:nvPr/>
        </p:nvSpPr>
        <p:spPr>
          <a:xfrm>
            <a:off x="4717253" y="820586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7.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8" name="Sedemcípa hviezda 27"/>
          <p:cNvSpPr/>
          <p:nvPr/>
        </p:nvSpPr>
        <p:spPr>
          <a:xfrm>
            <a:off x="5086143" y="4663559"/>
            <a:ext cx="787402" cy="702911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6.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29" name="Sedemcípa hviezda 28"/>
          <p:cNvSpPr/>
          <p:nvPr/>
        </p:nvSpPr>
        <p:spPr>
          <a:xfrm>
            <a:off x="2583655" y="1283516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11.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0" name="Sedemcípa hviezda 29"/>
          <p:cNvSpPr/>
          <p:nvPr/>
        </p:nvSpPr>
        <p:spPr>
          <a:xfrm>
            <a:off x="8224932" y="3591329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10.</a:t>
            </a:r>
            <a:endParaRPr lang="sk-SK" b="1" dirty="0">
              <a:solidFill>
                <a:schemeClr val="tx1"/>
              </a:solidFill>
            </a:endParaRPr>
          </a:p>
        </p:txBody>
      </p:sp>
      <p:sp>
        <p:nvSpPr>
          <p:cNvPr id="31" name="Sedemcípa hviezda 30"/>
          <p:cNvSpPr/>
          <p:nvPr/>
        </p:nvSpPr>
        <p:spPr>
          <a:xfrm>
            <a:off x="2764612" y="2163739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tx1"/>
                </a:solidFill>
              </a:rPr>
              <a:t>9.</a:t>
            </a:r>
            <a:endParaRPr lang="sk-SK" sz="2400" b="1" dirty="0">
              <a:solidFill>
                <a:schemeClr val="tx1"/>
              </a:solidFill>
            </a:endParaRPr>
          </a:p>
        </p:txBody>
      </p:sp>
      <p:sp>
        <p:nvSpPr>
          <p:cNvPr id="32" name="Sedemcípa hviezda 31"/>
          <p:cNvSpPr/>
          <p:nvPr/>
        </p:nvSpPr>
        <p:spPr>
          <a:xfrm>
            <a:off x="5479844" y="6042010"/>
            <a:ext cx="906304" cy="880223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 smtClean="0">
                <a:solidFill>
                  <a:schemeClr val="tx1"/>
                </a:solidFill>
              </a:rPr>
              <a:t>12.</a:t>
            </a:r>
            <a:endParaRPr lang="sk-SK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2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Prezentácia na obrazovke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</vt:i4>
      </vt:variant>
    </vt:vector>
  </HeadingPairs>
  <TitlesOfParts>
    <vt:vector size="3" baseType="lpstr">
      <vt:lpstr>Motív Office</vt:lpstr>
      <vt:lpstr>doplň správne rodové aj druhové názvy rastlín a živočíchov našej prírody (s diakritikou) na linku a pošli screen o otvorení všetkých zámkov: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spravca</dc:creator>
  <cp:lastModifiedBy>spravca</cp:lastModifiedBy>
  <cp:revision>8</cp:revision>
  <dcterms:created xsi:type="dcterms:W3CDTF">2021-04-21T05:54:28Z</dcterms:created>
  <dcterms:modified xsi:type="dcterms:W3CDTF">2021-04-22T05:53:54Z</dcterms:modified>
</cp:coreProperties>
</file>