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6" r:id="rId3"/>
    <p:sldId id="270" r:id="rId4"/>
    <p:sldId id="269" r:id="rId5"/>
    <p:sldId id="261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22" autoAdjust="0"/>
  </p:normalViewPr>
  <p:slideViewPr>
    <p:cSldViewPr>
      <p:cViewPr varScale="1">
        <p:scale>
          <a:sx n="62" d="100"/>
          <a:sy n="62" d="100"/>
        </p:scale>
        <p:origin x="132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Zobrazujeme body v </a:t>
            </a:r>
            <a:r>
              <a:rPr lang="sk-SK" dirty="0" err="1" smtClean="0"/>
              <a:t>ortogonálnej</a:t>
            </a:r>
            <a:r>
              <a:rPr lang="sk-SK" dirty="0" smtClean="0"/>
              <a:t> sústave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Počítame vzdialenosť bodov zakreslených v súradnicovom systéme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sk-SK" dirty="0" smtClean="0"/>
              <a:t>Vzdialenosť bodov </a:t>
            </a:r>
            <a:endParaRPr lang="sk-SK" dirty="0"/>
          </a:p>
        </p:txBody>
      </p:sp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BlokTextu 24"/>
          <p:cNvSpPr txBox="1"/>
          <p:nvPr/>
        </p:nvSpPr>
        <p:spPr>
          <a:xfrm>
            <a:off x="251520" y="778979"/>
            <a:ext cx="8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Vypočítame si vzdialenosti jednotlivých bodov zakreslených v súradnicovom systéme</a:t>
            </a:r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BlokTextu 38"/>
          <p:cNvSpPr txBox="1"/>
          <p:nvPr/>
        </p:nvSpPr>
        <p:spPr>
          <a:xfrm>
            <a:off x="5758907" y="3177279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8634" y="2618675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lokTextu 103"/>
          <p:cNvSpPr txBox="1"/>
          <p:nvPr/>
        </p:nvSpPr>
        <p:spPr>
          <a:xfrm>
            <a:off x="5515014" y="2272216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</a:t>
            </a:r>
            <a:r>
              <a:rPr lang="sk-SK" dirty="0" smtClean="0"/>
              <a:t>      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5521924" y="1916832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     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BlokTextu 63"/>
              <p:cNvSpPr txBox="1"/>
              <p:nvPr/>
            </p:nvSpPr>
            <p:spPr>
              <a:xfrm>
                <a:off x="251520" y="1268760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;</m:t>
                    </m:r>
                    <m:r>
                      <a:rPr lang="sk-SK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3,0</m:t>
                        </m:r>
                      </m:e>
                    </m:d>
                  </m:oMath>
                </a14:m>
                <a:r>
                  <a:rPr lang="sk-SK" dirty="0" smtClean="0"/>
                  <a:t>;</a:t>
                </a:r>
                <a:endParaRPr lang="sk-SK" dirty="0"/>
              </a:p>
            </p:txBody>
          </p:sp>
        </mc:Choice>
        <mc:Fallback xmlns="">
          <p:sp>
            <p:nvSpPr>
              <p:cNvPr id="64" name="BlokTextu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18722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ál 64"/>
          <p:cNvSpPr/>
          <p:nvPr/>
        </p:nvSpPr>
        <p:spPr>
          <a:xfrm>
            <a:off x="6786256" y="309363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BlokTextu 67"/>
              <p:cNvSpPr txBox="1"/>
              <p:nvPr/>
            </p:nvSpPr>
            <p:spPr>
              <a:xfrm>
                <a:off x="4788024" y="282864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BlokText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28643"/>
                <a:ext cx="1872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BlokTextu 68"/>
              <p:cNvSpPr txBox="1"/>
              <p:nvPr/>
            </p:nvSpPr>
            <p:spPr>
              <a:xfrm>
                <a:off x="5868144" y="2807947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BlokText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807947"/>
                <a:ext cx="18722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 flipV="1">
            <a:off x="5796136" y="3183632"/>
            <a:ext cx="10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BlokTextu 69"/>
              <p:cNvSpPr txBox="1"/>
              <p:nvPr/>
            </p:nvSpPr>
            <p:spPr>
              <a:xfrm>
                <a:off x="251520" y="1615694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b="0" dirty="0" err="1" smtClean="0"/>
                  <a:t>A</a:t>
                </a:r>
                <a:r>
                  <a:rPr lang="sk-SK" b="0" dirty="0" smtClean="0"/>
                  <a:t> je 3.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𝑂𝐴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0" name="BlokText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15694"/>
                <a:ext cx="41044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87"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BlokTextu 70"/>
              <p:cNvSpPr txBox="1"/>
              <p:nvPr/>
            </p:nvSpPr>
            <p:spPr>
              <a:xfrm>
                <a:off x="251520" y="2052129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/>
                            </a:rPr>
                            <m:t>0,4</m:t>
                          </m:r>
                        </m:e>
                      </m:d>
                      <m:r>
                        <a:rPr lang="sk-SK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1" name="BlokTextu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52129"/>
                <a:ext cx="187220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ál 71"/>
          <p:cNvSpPr/>
          <p:nvPr/>
        </p:nvSpPr>
        <p:spPr>
          <a:xfrm>
            <a:off x="5716151" y="1659937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BlokTextu 72"/>
              <p:cNvSpPr txBox="1"/>
              <p:nvPr/>
            </p:nvSpPr>
            <p:spPr>
              <a:xfrm>
                <a:off x="4788024" y="1380085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BlokTextu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380085"/>
                <a:ext cx="187220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Rovná spojnica 73"/>
          <p:cNvCxnSpPr/>
          <p:nvPr/>
        </p:nvCxnSpPr>
        <p:spPr>
          <a:xfrm flipV="1">
            <a:off x="5796136" y="1727539"/>
            <a:ext cx="0" cy="14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BlokTextu 75"/>
              <p:cNvSpPr txBox="1"/>
              <p:nvPr/>
            </p:nvSpPr>
            <p:spPr>
              <a:xfrm>
                <a:off x="256853" y="2322164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dirty="0"/>
                  <a:t>B</a:t>
                </a:r>
                <a:r>
                  <a:rPr lang="sk-SK" b="0" dirty="0" smtClean="0"/>
                  <a:t> je 4.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𝑂𝐴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6" name="BlokTextu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2322164"/>
                <a:ext cx="410445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89"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BlokTextu 76"/>
              <p:cNvSpPr txBox="1"/>
              <p:nvPr/>
            </p:nvSpPr>
            <p:spPr>
              <a:xfrm>
                <a:off x="251520" y="277163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0,−2</m:t>
                        </m:r>
                      </m:e>
                    </m:d>
                    <m:r>
                      <a:rPr lang="sk-SK" b="0" i="0" smtClean="0">
                        <a:latin typeface="Cambria Math"/>
                      </a:rPr>
                      <m:t>;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7" name="BlokTextu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71636"/>
                <a:ext cx="187220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606" t="-6667" b="-28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ál 78"/>
          <p:cNvSpPr/>
          <p:nvPr/>
        </p:nvSpPr>
        <p:spPr>
          <a:xfrm>
            <a:off x="5726145" y="378904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0" name="Rovná spojnica 79"/>
          <p:cNvCxnSpPr/>
          <p:nvPr/>
        </p:nvCxnSpPr>
        <p:spPr>
          <a:xfrm flipV="1">
            <a:off x="5816145" y="3194984"/>
            <a:ext cx="0" cy="72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BlokTextu 80"/>
              <p:cNvSpPr txBox="1"/>
              <p:nvPr/>
            </p:nvSpPr>
            <p:spPr>
              <a:xfrm>
                <a:off x="277069" y="3059668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dirty="0" smtClean="0"/>
                  <a:t>C</a:t>
                </a:r>
                <a:r>
                  <a:rPr lang="sk-SK" b="0" dirty="0" smtClean="0"/>
                  <a:t> je 2.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𝑂𝐶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81" name="BlokTextu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69" y="3059668"/>
                <a:ext cx="41044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87"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BlokTextu 81"/>
              <p:cNvSpPr txBox="1"/>
              <p:nvPr/>
            </p:nvSpPr>
            <p:spPr>
              <a:xfrm>
                <a:off x="4788024" y="356372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BlokText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563724"/>
                <a:ext cx="187220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lokTextu 83"/>
              <p:cNvSpPr txBox="1"/>
              <p:nvPr/>
            </p:nvSpPr>
            <p:spPr>
              <a:xfrm>
                <a:off x="251520" y="349171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−2,0</m:t>
                        </m:r>
                      </m:e>
                    </m:d>
                    <m:r>
                      <a:rPr lang="sk-SK" b="0" i="0" smtClean="0">
                        <a:latin typeface="Cambria Math"/>
                      </a:rPr>
                      <m:t>;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84" name="BlokTextu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91716"/>
                <a:ext cx="18722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06" t="-6667" b="-28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ál 95"/>
          <p:cNvSpPr/>
          <p:nvPr/>
        </p:nvSpPr>
        <p:spPr>
          <a:xfrm>
            <a:off x="4981655" y="309363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BlokTextu 96"/>
              <p:cNvSpPr txBox="1"/>
              <p:nvPr/>
            </p:nvSpPr>
            <p:spPr>
              <a:xfrm>
                <a:off x="4067944" y="284323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BlokTextu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43233"/>
                <a:ext cx="187220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Rovná spojnica 97"/>
          <p:cNvCxnSpPr/>
          <p:nvPr/>
        </p:nvCxnSpPr>
        <p:spPr>
          <a:xfrm flipV="1">
            <a:off x="4981924" y="3183632"/>
            <a:ext cx="10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BlokTextu 98"/>
              <p:cNvSpPr txBox="1"/>
              <p:nvPr/>
            </p:nvSpPr>
            <p:spPr>
              <a:xfrm>
                <a:off x="251520" y="3784374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dirty="0"/>
                  <a:t>D</a:t>
                </a:r>
                <a:r>
                  <a:rPr lang="sk-SK" b="0" dirty="0" smtClean="0"/>
                  <a:t> je 2.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𝑂𝐷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9" name="BlokTextu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84374"/>
                <a:ext cx="4104456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187" t="-6667" b="-28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5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0000">
        <p14:reveal/>
      </p:transition>
    </mc:Choice>
    <mc:Fallback xmlns="">
      <p:transition spd="slow" advClick="0" advTm="1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4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64" grpId="0"/>
      <p:bldP spid="65" grpId="0" animBg="1"/>
      <p:bldP spid="68" grpId="0"/>
      <p:bldP spid="69" grpId="0"/>
      <p:bldP spid="70" grpId="0"/>
      <p:bldP spid="71" grpId="0"/>
      <p:bldP spid="72" grpId="0" animBg="1"/>
      <p:bldP spid="73" grpId="0"/>
      <p:bldP spid="76" grpId="0"/>
      <p:bldP spid="77" grpId="0"/>
      <p:bldP spid="79" grpId="0" animBg="1"/>
      <p:bldP spid="81" grpId="0"/>
      <p:bldP spid="82" grpId="0"/>
      <p:bldP spid="84" grpId="0"/>
      <p:bldP spid="96" grpId="0" animBg="1"/>
      <p:bldP spid="97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sk-SK" dirty="0" smtClean="0"/>
              <a:t>Vzdialenosť bodov </a:t>
            </a:r>
            <a:endParaRPr lang="sk-SK" dirty="0"/>
          </a:p>
        </p:txBody>
      </p:sp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BlokTextu 24"/>
          <p:cNvSpPr txBox="1"/>
          <p:nvPr/>
        </p:nvSpPr>
        <p:spPr>
          <a:xfrm>
            <a:off x="251520" y="778979"/>
            <a:ext cx="8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Vypočítame si vzdialenosti jednotlivých bodov zakreslených v súradnicovom systéme</a:t>
            </a:r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BlokTextu 63"/>
              <p:cNvSpPr txBox="1"/>
              <p:nvPr/>
            </p:nvSpPr>
            <p:spPr>
              <a:xfrm>
                <a:off x="251520" y="1609727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/>
                            </a:rPr>
                            <m:t>0;0</m:t>
                          </m:r>
                        </m:e>
                      </m:d>
                      <m:r>
                        <a:rPr lang="sk-SK" b="0" i="1" smtClean="0">
                          <a:latin typeface="Cambria Math"/>
                        </a:rPr>
                        <m:t>;</m:t>
                      </m:r>
                      <m:r>
                        <a:rPr lang="sk-SK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/>
                            </a:rPr>
                            <m:t>−1,5;2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4" name="BlokTextu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09727"/>
                <a:ext cx="18722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ál 64"/>
          <p:cNvSpPr/>
          <p:nvPr/>
        </p:nvSpPr>
        <p:spPr>
          <a:xfrm>
            <a:off x="5165748" y="234864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BlokTextu 67"/>
              <p:cNvSpPr txBox="1"/>
              <p:nvPr/>
            </p:nvSpPr>
            <p:spPr>
              <a:xfrm>
                <a:off x="5004048" y="282864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BlokText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828643"/>
                <a:ext cx="1872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BlokTextu 68"/>
              <p:cNvSpPr txBox="1"/>
              <p:nvPr/>
            </p:nvSpPr>
            <p:spPr>
              <a:xfrm>
                <a:off x="4499992" y="2087578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BlokText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087578"/>
                <a:ext cx="18722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 flipH="1" flipV="1">
            <a:off x="5268015" y="2448042"/>
            <a:ext cx="540000" cy="72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BlokTextu 69"/>
              <p:cNvSpPr txBox="1"/>
              <p:nvPr/>
            </p:nvSpPr>
            <p:spPr>
              <a:xfrm>
                <a:off x="251520" y="2172685"/>
                <a:ext cx="2808312" cy="208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dirty="0"/>
                  <a:t>S</a:t>
                </a:r>
                <a:r>
                  <a:rPr lang="sk-SK" b="0" dirty="0" smtClean="0"/>
                  <a:t> vypočítame pomocou </a:t>
                </a:r>
                <a:r>
                  <a:rPr lang="sk-SK" dirty="0"/>
                  <a:t>P</a:t>
                </a:r>
                <a:r>
                  <a:rPr lang="sk-SK" b="0" dirty="0" smtClean="0"/>
                  <a:t>ytagorovej vety.</a:t>
                </a:r>
              </a:p>
              <a:p>
                <a:endParaRPr lang="sk-SK" dirty="0"/>
              </a:p>
              <a:p>
                <a:r>
                  <a:rPr lang="sk-SK" b="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sk-SK" b="0" i="1" smtClean="0">
                            <a:latin typeface="Cambria Math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1,5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sk-SK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sk-SK" b="0" i="1" smtClean="0">
                        <a:latin typeface="Cambria Math"/>
                      </a:rPr>
                      <m:t>=2,5</m:t>
                    </m:r>
                  </m:oMath>
                </a14:m>
                <a:r>
                  <a:rPr lang="sk-SK" b="0" dirty="0" smtClean="0"/>
                  <a:t>  </a:t>
                </a:r>
              </a:p>
              <a:p>
                <a:endParaRPr lang="sk-SK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𝑂𝑆</m:t>
                          </m:r>
                        </m:e>
                      </m:d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=2,5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BlokText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72685"/>
                <a:ext cx="2808312" cy="2089739"/>
              </a:xfrm>
              <a:prstGeom prst="rect">
                <a:avLst/>
              </a:prstGeom>
              <a:blipFill rotWithShape="1">
                <a:blip r:embed="rId8"/>
                <a:stretch>
                  <a:fillRect l="-1735" t="-11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nica 6"/>
          <p:cNvCxnSpPr/>
          <p:nvPr/>
        </p:nvCxnSpPr>
        <p:spPr>
          <a:xfrm>
            <a:off x="5251675" y="2456910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ovná spojnica 82"/>
          <p:cNvCxnSpPr/>
          <p:nvPr/>
        </p:nvCxnSpPr>
        <p:spPr>
          <a:xfrm rot="5400000">
            <a:off x="5526136" y="2186912"/>
            <a:ext cx="0" cy="54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BlokTextu 86"/>
              <p:cNvSpPr txBox="1"/>
              <p:nvPr/>
            </p:nvSpPr>
            <p:spPr>
              <a:xfrm>
                <a:off x="4438578" y="3178225"/>
                <a:ext cx="1872208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ĺž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𝑘𝑎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=1,5 </m:t>
                      </m:r>
                    </m:oMath>
                  </m:oMathPara>
                </a14:m>
                <a:endParaRPr lang="sk-SK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BlokTextu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78" y="3178225"/>
                <a:ext cx="1872208" cy="31604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BlokTextu 94"/>
              <p:cNvSpPr txBox="1"/>
              <p:nvPr/>
            </p:nvSpPr>
            <p:spPr>
              <a:xfrm rot="16200000">
                <a:off x="4081953" y="2622903"/>
                <a:ext cx="1872208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ĺž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𝑘𝑎</m:t>
                      </m:r>
                      <m:r>
                        <a:rPr lang="sk-SK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sk-SK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BlokTextu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81953" y="2622903"/>
                <a:ext cx="1872208" cy="31604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avouhlý trojuholník 10"/>
          <p:cNvSpPr/>
          <p:nvPr/>
        </p:nvSpPr>
        <p:spPr>
          <a:xfrm>
            <a:off x="5251675" y="2492992"/>
            <a:ext cx="504000" cy="684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1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10000">
        <p14:reveal/>
      </p:transition>
    </mc:Choice>
    <mc:Fallback xmlns="">
      <p:transition spd="slow" advClick="0" advTm="1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64" grpId="0"/>
      <p:bldP spid="65" grpId="0" animBg="1"/>
      <p:bldP spid="68" grpId="0"/>
      <p:bldP spid="69" grpId="0"/>
      <p:bldP spid="70" grpId="0" build="p"/>
      <p:bldP spid="87" grpId="0"/>
      <p:bldP spid="95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sk-SK" dirty="0" smtClean="0"/>
              <a:t>Vzdialenosť bodov </a:t>
            </a:r>
            <a:endParaRPr lang="sk-SK" dirty="0"/>
          </a:p>
        </p:txBody>
      </p:sp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BlokTextu 24"/>
          <p:cNvSpPr txBox="1"/>
          <p:nvPr/>
        </p:nvSpPr>
        <p:spPr>
          <a:xfrm>
            <a:off x="251520" y="778979"/>
            <a:ext cx="86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Vypočítame si vzdialenosti jednotlivých bodov zakreslených v súradnicovom systéme</a:t>
            </a:r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BlokTextu 63"/>
              <p:cNvSpPr txBox="1"/>
              <p:nvPr/>
            </p:nvSpPr>
            <p:spPr>
              <a:xfrm>
                <a:off x="251520" y="1609727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sk-SK" b="0" i="1" smtClean="0">
                        <a:latin typeface="Cambria Math"/>
                      </a:rPr>
                      <m:t>;</m:t>
                    </m:r>
                    <m:r>
                      <a:rPr lang="sk-SK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/>
                          </a:rPr>
                          <m:t>3,4</m:t>
                        </m:r>
                      </m:e>
                    </m:d>
                  </m:oMath>
                </a14:m>
                <a:r>
                  <a:rPr lang="sk-SK" dirty="0" smtClean="0"/>
                  <a:t>;</a:t>
                </a:r>
                <a:endParaRPr lang="sk-SK" dirty="0"/>
              </a:p>
            </p:txBody>
          </p:sp>
        </mc:Choice>
        <mc:Fallback xmlns="">
          <p:sp>
            <p:nvSpPr>
              <p:cNvPr id="64" name="BlokTextu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09727"/>
                <a:ext cx="18722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ál 64"/>
          <p:cNvSpPr/>
          <p:nvPr/>
        </p:nvSpPr>
        <p:spPr>
          <a:xfrm>
            <a:off x="6786256" y="165752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BlokTextu 67"/>
              <p:cNvSpPr txBox="1"/>
              <p:nvPr/>
            </p:nvSpPr>
            <p:spPr>
              <a:xfrm>
                <a:off x="4788024" y="282864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BlokTextu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28643"/>
                <a:ext cx="1872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BlokTextu 68"/>
              <p:cNvSpPr txBox="1"/>
              <p:nvPr/>
            </p:nvSpPr>
            <p:spPr>
              <a:xfrm>
                <a:off x="5796136" y="140348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BlokTextu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403484"/>
                <a:ext cx="18722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>
            <a:endCxn id="65" idx="3"/>
          </p:cNvCxnSpPr>
          <p:nvPr/>
        </p:nvCxnSpPr>
        <p:spPr>
          <a:xfrm flipV="1">
            <a:off x="5796136" y="1811162"/>
            <a:ext cx="1016480" cy="1372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BlokTextu 69"/>
              <p:cNvSpPr txBox="1"/>
              <p:nvPr/>
            </p:nvSpPr>
            <p:spPr>
              <a:xfrm>
                <a:off x="251520" y="2172685"/>
                <a:ext cx="4104456" cy="178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0" dirty="0" smtClean="0"/>
                  <a:t>Vzdialenosť bodov O a </a:t>
                </a:r>
                <a:r>
                  <a:rPr lang="sk-SK" b="0" dirty="0" err="1" smtClean="0"/>
                  <a:t>A</a:t>
                </a:r>
                <a:r>
                  <a:rPr lang="sk-SK" b="0" dirty="0" smtClean="0"/>
                  <a:t> vypočítame pomocou </a:t>
                </a:r>
                <a:r>
                  <a:rPr lang="sk-SK" dirty="0"/>
                  <a:t>P</a:t>
                </a:r>
                <a:r>
                  <a:rPr lang="sk-SK" b="0" dirty="0" smtClean="0"/>
                  <a:t>ytagorovej vety.</a:t>
                </a:r>
              </a:p>
              <a:p>
                <a:endParaRPr lang="sk-SK" dirty="0"/>
              </a:p>
              <a:p>
                <a:r>
                  <a:rPr lang="sk-SK" b="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sk-SK" b="0" i="1" smtClean="0">
                            <a:latin typeface="Cambria Math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sk-SK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sk-SK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sk-SK" b="0" dirty="0" smtClean="0"/>
                  <a:t>   </a:t>
                </a:r>
              </a:p>
              <a:p>
                <a:endParaRPr lang="sk-SK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𝑂𝐴</m:t>
                          </m:r>
                        </m:e>
                      </m:d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BlokTextu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72685"/>
                <a:ext cx="4104456" cy="1788246"/>
              </a:xfrm>
              <a:prstGeom prst="rect">
                <a:avLst/>
              </a:prstGeom>
              <a:blipFill rotWithShape="1">
                <a:blip r:embed="rId8"/>
                <a:stretch>
                  <a:fillRect l="-1187" t="-1361" r="-20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nica 6"/>
          <p:cNvCxnSpPr/>
          <p:nvPr/>
        </p:nvCxnSpPr>
        <p:spPr>
          <a:xfrm>
            <a:off x="6876136" y="1772976"/>
            <a:ext cx="0" cy="144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ovná spojnica 82"/>
          <p:cNvCxnSpPr/>
          <p:nvPr/>
        </p:nvCxnSpPr>
        <p:spPr>
          <a:xfrm rot="5400000">
            <a:off x="6336136" y="1207522"/>
            <a:ext cx="0" cy="108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BlokTextu 86"/>
              <p:cNvSpPr txBox="1"/>
              <p:nvPr/>
            </p:nvSpPr>
            <p:spPr>
              <a:xfrm>
                <a:off x="5436096" y="3194984"/>
                <a:ext cx="1872208" cy="37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ĺž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𝑘𝑎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BlokTextu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194984"/>
                <a:ext cx="1872208" cy="379976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BlokTextu 94"/>
              <p:cNvSpPr txBox="1"/>
              <p:nvPr/>
            </p:nvSpPr>
            <p:spPr>
              <a:xfrm rot="16200000">
                <a:off x="6058132" y="2302909"/>
                <a:ext cx="1872208" cy="37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ĺž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𝑘𝑎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 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BlokTextu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58132" y="2302909"/>
                <a:ext cx="1872208" cy="37997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avouhlý trojuholník 10"/>
          <p:cNvSpPr/>
          <p:nvPr/>
        </p:nvSpPr>
        <p:spPr>
          <a:xfrm flipH="1">
            <a:off x="5832256" y="1772816"/>
            <a:ext cx="1044000" cy="1404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5000">
        <p14:reveal/>
      </p:transition>
    </mc:Choice>
    <mc:Fallback xmlns="">
      <p:transition spd="slow" advClick="0" advTm="10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64" grpId="0"/>
      <p:bldP spid="65" grpId="0" animBg="1"/>
      <p:bldP spid="68" grpId="0"/>
      <p:bldP spid="69" grpId="0"/>
      <p:bldP spid="70" grpId="0" build="p"/>
      <p:bldP spid="87" grpId="0"/>
      <p:bldP spid="9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1319</TotalTime>
  <Words>145</Words>
  <Application>Microsoft Office PowerPoint</Application>
  <PresentationFormat>Prezentácia na obrazovke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Cambria Math</vt:lpstr>
      <vt:lpstr>Horizont</vt:lpstr>
      <vt:lpstr>Počítame vzdialenosť bodov zakreslených v súradnicovom systéme</vt:lpstr>
      <vt:lpstr>Vzdialenosť bodov </vt:lpstr>
      <vt:lpstr>Vzdialenosť bodov </vt:lpstr>
      <vt:lpstr>Vzdialenosť bodov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95</cp:revision>
  <dcterms:created xsi:type="dcterms:W3CDTF">2020-04-23T18:15:35Z</dcterms:created>
  <dcterms:modified xsi:type="dcterms:W3CDTF">2022-09-12T04:10:04Z</dcterms:modified>
</cp:coreProperties>
</file>