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A812B65-9A1B-42FF-8DDA-365A2B0950AF}" type="datetimeFigureOut">
              <a:rPr lang="sk-SK" smtClean="0"/>
              <a:pPr/>
              <a:t>1.6.2017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1.6.2017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1.6.2017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1.6.2017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1.6.2017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1.6.2017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1.6.2017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1.6.2017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1.6.2017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1.6.2017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1.6.2017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1.6.2017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219551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sk-SK" sz="6000" b="1" dirty="0" smtClean="0"/>
              <a:t>ZISTITE TRASU CESTOVATEĽA ...</a:t>
            </a:r>
            <a:r>
              <a:rPr lang="sk-SK" sz="6000" b="1" dirty="0" smtClean="0">
                <a:sym typeface="Wingdings" pitchFamily="2" charset="2"/>
              </a:rPr>
              <a:t></a:t>
            </a:r>
            <a:endParaRPr lang="sk-SK" sz="6000" b="1" dirty="0"/>
          </a:p>
        </p:txBody>
      </p:sp>
      <p:pic>
        <p:nvPicPr>
          <p:cNvPr id="13314" name="Picture 2" descr="Výsledok vyhľadávania obrázkov pre dopyt cesta okolo sve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00"/>
            <a:ext cx="7924800" cy="36771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64008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Trasa cestovateľa sa začala v meste Rio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Janeiro. Ďalšou zastávkou bol štát s najväčším lagúnovým jazerom sveta, odkiaľ sa dostal do krajiny, v ktorej sa nachádza najvyššie položené splavné jazero sveta. Lietadlom sa vydal do európskej metropoly, ktorou preteká rieka Seina, po prehliadke mesta pokračoval do krajiny, ktorá vyniká výrobou syrov, veternými mlynmi a 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polderami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. Neskôr sa vybral do krajiny, kde si mohol vyrobiť odevy z vrecoviny, keďže táto krajina vyniká v pestovaní juty. Na druhý deň sa vydal k Ochotskému moru na známy polostrov patriaci Rusku. Keďže náš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estovateľ vyhľadáva extrémy, vydal sa     k najväčšiemu jazeru sveta odkiaľ to nemal ďaleko okúpať sa v mori, v ktorom sa nemusel báť utopenia sa.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Kde sa to nachádza???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ýsledok vyhľadávania obrázkov pre dopyt tadž mah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00100"/>
            <a:ext cx="8077200" cy="6057900"/>
          </a:xfrm>
          <a:prstGeom prst="rect">
            <a:avLst/>
          </a:prstGeom>
          <a:noFill/>
        </p:spPr>
      </p:pic>
      <p:pic>
        <p:nvPicPr>
          <p:cNvPr id="26628" name="Picture 4" descr="Výsledok vyhľadávania obrázkov pre dopyt krakow"/>
          <p:cNvPicPr>
            <a:picLocks noChangeAspect="1" noChangeArrowheads="1"/>
          </p:cNvPicPr>
          <p:nvPr/>
        </p:nvPicPr>
        <p:blipFill>
          <a:blip r:embed="rId3"/>
          <a:srcRect l="7560"/>
          <a:stretch>
            <a:fillRect/>
          </a:stretch>
        </p:blipFill>
        <p:spPr bwMode="auto">
          <a:xfrm>
            <a:off x="0" y="1066800"/>
            <a:ext cx="9316720" cy="4724400"/>
          </a:xfrm>
          <a:prstGeom prst="rect">
            <a:avLst/>
          </a:prstGeom>
          <a:noFill/>
        </p:spPr>
      </p:pic>
      <p:pic>
        <p:nvPicPr>
          <p:cNvPr id="26630" name="Picture 6" descr="Výsledok vyhľadávania obrázkov pre dopyt krako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85800"/>
            <a:ext cx="8948958" cy="5943600"/>
          </a:xfrm>
          <a:prstGeom prst="rect">
            <a:avLst/>
          </a:prstGeom>
          <a:noFill/>
        </p:spPr>
      </p:pic>
      <p:pic>
        <p:nvPicPr>
          <p:cNvPr id="26632" name="Picture 8" descr="Výsledok vyhľadávania obrázkov pre dopyt plitvicke jazer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838200"/>
            <a:ext cx="9296400" cy="4648200"/>
          </a:xfrm>
          <a:prstGeom prst="rect">
            <a:avLst/>
          </a:prstGeom>
          <a:noFill/>
        </p:spPr>
      </p:pic>
      <p:pic>
        <p:nvPicPr>
          <p:cNvPr id="26634" name="Picture 10" descr="Výsledok vyhľadávania obrázkov pre dopyt bojnicky zamok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-1" y="381000"/>
            <a:ext cx="9302691" cy="6477000"/>
          </a:xfrm>
          <a:prstGeom prst="rect">
            <a:avLst/>
          </a:prstGeom>
          <a:noFill/>
        </p:spPr>
      </p:pic>
      <p:pic>
        <p:nvPicPr>
          <p:cNvPr id="26636" name="Picture 12" descr="Výsledok vyhľadávania obrázkov pre dopyt rumunsko cesta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-1" y="0"/>
            <a:ext cx="9253041" cy="6172200"/>
          </a:xfrm>
          <a:prstGeom prst="rect">
            <a:avLst/>
          </a:prstGeom>
          <a:noFill/>
        </p:spPr>
      </p:pic>
      <p:pic>
        <p:nvPicPr>
          <p:cNvPr id="26638" name="Picture 14" descr="Výsledok vyhľadávania obrázkov pre dopyt akropola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152400"/>
            <a:ext cx="9351818" cy="5257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640" name="Picture 16" descr="Výsledok vyhľadávania obrázkov pre dopyt big ben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0" y="457200"/>
            <a:ext cx="9547412" cy="541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642" name="Picture 18" descr="Výsledok vyhľadávania obrázkov pre dopyt benatky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0" y="0"/>
            <a:ext cx="9753600" cy="63150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644" name="Picture 20" descr="Výsledok vyhľadávania obrázkov pre dopyt vatikan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62000" y="0"/>
            <a:ext cx="8592638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17</TotalTime>
  <Words>140</Words>
  <PresentationFormat>Prezentácia na obrazovke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4" baseType="lpstr">
      <vt:lpstr>Nadšenie</vt:lpstr>
      <vt:lpstr>ZISTITE TRASU CESTOVATEĽA ...</vt:lpstr>
      <vt:lpstr>Snímka 2</vt:lpstr>
      <vt:lpstr>Kde sa to nachádza???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ZISTITE TRASU CESTOVATEĽA ...</dc:title>
  <dc:creator>hp</dc:creator>
  <cp:lastModifiedBy>hp</cp:lastModifiedBy>
  <cp:revision>17</cp:revision>
  <dcterms:created xsi:type="dcterms:W3CDTF">2017-06-01T13:35:28Z</dcterms:created>
  <dcterms:modified xsi:type="dcterms:W3CDTF">2017-06-01T13:54:51Z</dcterms:modified>
</cp:coreProperties>
</file>