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1E"/>
    <a:srgbClr val="EAE8DA"/>
    <a:srgbClr val="B3D9FF"/>
    <a:srgbClr val="A40052"/>
    <a:srgbClr val="CC0066"/>
    <a:srgbClr val="CC0000"/>
    <a:srgbClr val="C4B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1B736-7DFA-4AC1-8D0F-8C73F1B2E4A6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166C-8239-463D-B38D-5DEC03A1B9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8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4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57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6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2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4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01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2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4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4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8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2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44B6-1BEA-4281-987A-C21F79DBE805}" type="datetimeFigureOut">
              <a:rPr lang="sk-SK" smtClean="0"/>
              <a:t>14. 12. 2020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5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251520" y="1628800"/>
            <a:ext cx="5757167" cy="4581126"/>
            <a:chOff x="971599" y="1077787"/>
            <a:chExt cx="6696745" cy="5636195"/>
          </a:xfrm>
        </p:grpSpPr>
        <p:grpSp>
          <p:nvGrpSpPr>
            <p:cNvPr id="13" name="Skupina 12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grpSp>
            <p:nvGrpSpPr>
              <p:cNvPr id="11" name="Skupina 10"/>
              <p:cNvGrpSpPr/>
              <p:nvPr/>
            </p:nvGrpSpPr>
            <p:grpSpPr>
              <a:xfrm>
                <a:off x="2051720" y="1077787"/>
                <a:ext cx="5616624" cy="5636195"/>
                <a:chOff x="2051720" y="1077787"/>
                <a:chExt cx="5616624" cy="5636195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1077787"/>
                  <a:ext cx="5616624" cy="56361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" name="Skupina 5"/>
                <p:cNvGrpSpPr/>
                <p:nvPr/>
              </p:nvGrpSpPr>
              <p:grpSpPr>
                <a:xfrm>
                  <a:off x="4293182" y="3356992"/>
                  <a:ext cx="1158598" cy="936104"/>
                  <a:chOff x="4293182" y="3356992"/>
                  <a:chExt cx="1158598" cy="936104"/>
                </a:xfrm>
              </p:grpSpPr>
              <p:sp>
                <p:nvSpPr>
                  <p:cNvPr id="4" name="Ovál 3"/>
                  <p:cNvSpPr/>
                  <p:nvPr/>
                </p:nvSpPr>
                <p:spPr>
                  <a:xfrm>
                    <a:off x="4355976" y="3356992"/>
                    <a:ext cx="1008112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5" name="Obdĺžnik 4"/>
                  <p:cNvSpPr/>
                  <p:nvPr/>
                </p:nvSpPr>
                <p:spPr>
                  <a:xfrm>
                    <a:off x="4293182" y="3610517"/>
                    <a:ext cx="1158598" cy="56799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r>
                      <a:rPr lang="sk-SK" sz="2400" b="1" cap="none" spc="50" dirty="0" smtClean="0">
                        <a:ln w="11430"/>
                        <a:gradFill>
                          <a:gsLst>
                            <a:gs pos="25000">
                              <a:schemeClr val="accent2"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shade val="45000"/>
                                <a:satMod val="16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76200" dist="50800" dir="5400000" algn="tl" rotWithShape="0">
                            <a:srgbClr val="000000">
                              <a:alpha val="65000"/>
                            </a:srgbClr>
                          </a:outerShdw>
                        </a:effectLst>
                      </a:rPr>
                      <a:t>ŠTART</a:t>
                    </a:r>
                    <a:endParaRPr lang="sk-SK" sz="2400" b="1" cap="none" spc="50" dirty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Obdĺžnik 14"/>
              <p:cNvSpPr/>
              <p:nvPr/>
            </p:nvSpPr>
            <p:spPr>
              <a:xfrm rot="1949519">
                <a:off x="5664170" y="159255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Obdĺžnik 15"/>
              <p:cNvSpPr/>
              <p:nvPr/>
            </p:nvSpPr>
            <p:spPr>
              <a:xfrm rot="692858">
                <a:off x="4860032" y="1261606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Obdĺžnik 16"/>
              <p:cNvSpPr/>
              <p:nvPr/>
            </p:nvSpPr>
            <p:spPr>
              <a:xfrm rot="20997359">
                <a:off x="3887698" y="1229899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" name="Obdĺžnik 17"/>
              <p:cNvSpPr/>
              <p:nvPr/>
            </p:nvSpPr>
            <p:spPr>
              <a:xfrm rot="19537856">
                <a:off x="3077563" y="160427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" name="Obdĺžnik 18"/>
              <p:cNvSpPr/>
              <p:nvPr/>
            </p:nvSpPr>
            <p:spPr>
              <a:xfrm rot="18252905">
                <a:off x="2380667" y="2294937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Obdĺžnik 19"/>
              <p:cNvSpPr/>
              <p:nvPr/>
            </p:nvSpPr>
            <p:spPr>
              <a:xfrm rot="16768770">
                <a:off x="1973879" y="321435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70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Obdĺžnik 20"/>
              <p:cNvSpPr/>
              <p:nvPr/>
            </p:nvSpPr>
            <p:spPr>
              <a:xfrm rot="15421326">
                <a:off x="2076288" y="4156801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2" name="Obdĺžnik 21"/>
              <p:cNvSpPr/>
              <p:nvPr/>
            </p:nvSpPr>
            <p:spPr>
              <a:xfrm rot="14206480">
                <a:off x="2385277" y="5036518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Obdĺžnik 22"/>
              <p:cNvSpPr/>
              <p:nvPr/>
            </p:nvSpPr>
            <p:spPr>
              <a:xfrm rot="12749519">
                <a:off x="3003348" y="567654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Obdĺžnik 23"/>
              <p:cNvSpPr/>
              <p:nvPr/>
            </p:nvSpPr>
            <p:spPr>
              <a:xfrm rot="11492858">
                <a:off x="3883679" y="6045082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Obdĺžnik 24"/>
              <p:cNvSpPr/>
              <p:nvPr/>
            </p:nvSpPr>
            <p:spPr>
              <a:xfrm rot="9899247">
                <a:off x="4856013" y="5999236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Obdĺžnik 25"/>
              <p:cNvSpPr/>
              <p:nvPr/>
            </p:nvSpPr>
            <p:spPr>
              <a:xfrm rot="8737856">
                <a:off x="5741859" y="568577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Obdĺžnik 26"/>
              <p:cNvSpPr/>
              <p:nvPr/>
            </p:nvSpPr>
            <p:spPr>
              <a:xfrm rot="7452905">
                <a:off x="6388562" y="4973932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60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bdĺžnik 27"/>
              <p:cNvSpPr/>
              <p:nvPr/>
            </p:nvSpPr>
            <p:spPr>
              <a:xfrm rot="5968770">
                <a:off x="6752565" y="407569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70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bdĺžnik 28"/>
              <p:cNvSpPr/>
              <p:nvPr/>
            </p:nvSpPr>
            <p:spPr>
              <a:xfrm rot="4569738">
                <a:off x="6737470" y="3203331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bdĺžnik 29"/>
              <p:cNvSpPr/>
              <p:nvPr/>
            </p:nvSpPr>
            <p:spPr>
              <a:xfrm rot="3462508">
                <a:off x="6321917" y="2273629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" name="Šípka dolu 2"/>
            <p:cNvSpPr/>
            <p:nvPr/>
          </p:nvSpPr>
          <p:spPr>
            <a:xfrm rot="16200000">
              <a:off x="1259631" y="2780928"/>
              <a:ext cx="720080" cy="1296144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2267744" y="3114064"/>
              <a:ext cx="720080" cy="704638"/>
              <a:chOff x="2226784" y="3114064"/>
              <a:chExt cx="720080" cy="704638"/>
            </a:xfrm>
          </p:grpSpPr>
          <p:sp>
            <p:nvSpPr>
              <p:cNvPr id="8" name="Šesťcípa hviezda 7"/>
              <p:cNvSpPr/>
              <p:nvPr/>
            </p:nvSpPr>
            <p:spPr>
              <a:xfrm>
                <a:off x="2226784" y="3114064"/>
                <a:ext cx="720080" cy="704638"/>
              </a:xfrm>
              <a:prstGeom prst="st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2264460" y="3255304"/>
                <a:ext cx="64472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sk-SK" sz="2000" b="1" cap="none" spc="0" dirty="0" smtClean="0">
                    <a:ln w="11430"/>
                    <a:solidFill>
                      <a:srgbClr val="CC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KLIK</a:t>
                </a:r>
                <a:endParaRPr lang="sk-SK" sz="2000" b="1" cap="none" spc="0" dirty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053" name="Tlačidlo akcie: Dopredu alebo Ďalej 2052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bdĺžnik 30"/>
          <p:cNvSpPr/>
          <p:nvPr/>
        </p:nvSpPr>
        <p:spPr>
          <a:xfrm>
            <a:off x="458027" y="531978"/>
            <a:ext cx="4136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7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KOLESO</a:t>
            </a:r>
            <a:endParaRPr lang="sk-SK" sz="7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725199" y="524427"/>
            <a:ext cx="42392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7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ŠŤASTIA</a:t>
            </a:r>
            <a:endParaRPr lang="sk-SK" sz="7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5341798" y="1928051"/>
            <a:ext cx="38884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800" b="1" dirty="0" smtClean="0">
                <a:ln w="11430">
                  <a:solidFill>
                    <a:srgbClr val="000066"/>
                  </a:solidFill>
                </a:ln>
                <a:solidFill>
                  <a:srgbClr val="00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Opakovanie</a:t>
            </a:r>
            <a:endParaRPr lang="sk-SK" sz="4800" b="1" dirty="0">
              <a:ln w="11430">
                <a:solidFill>
                  <a:srgbClr val="000066"/>
                </a:solidFill>
              </a:ln>
              <a:solidFill>
                <a:srgbClr val="00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6018847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0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3643498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983021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5013176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01268" y="5155666"/>
            <a:ext cx="614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</a:t>
            </a:r>
            <a:r>
              <a:rPr lang="sk-SK" sz="4000" b="1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395536" y="498045"/>
            <a:ext cx="8352928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Studené p</a:t>
            </a:r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otoky s vysokým obsahom kyslíka obľubujú:</a:t>
            </a:r>
            <a:endParaRPr lang="sk-SK" sz="28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23483" y="2095553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pstruhy 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10392" y="3577116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395536" y="5017276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veľryby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5400000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596336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829260" y="5092042"/>
            <a:ext cx="614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596336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777964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596336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11013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552643" y="2095553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muškát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539552" y="3577116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orchidea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524696" y="5017276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hyacint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07504" y="498045"/>
            <a:ext cx="8784976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Na obrázku je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Orchidea v črepníku - ružová - Kvety Vi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17" y="-11698"/>
            <a:ext cx="1387219" cy="21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568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568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9346838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48" y="-235076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849972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624651" y="1943153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ovce domácej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611560" y="3424716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kozy domácej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596704" y="4864876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svine domácej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Jahňa je mláďa: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2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2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0492303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01267" y="4939642"/>
            <a:ext cx="614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849972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01268" y="3499482"/>
            <a:ext cx="6142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80635" y="1943153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včela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67544" y="3424716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52688" y="4864876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mačka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79512" y="188641"/>
            <a:ext cx="8784976" cy="1607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Doplňte živočícha z príslovia:</a:t>
            </a:r>
          </a:p>
          <a:p>
            <a:r>
              <a:rPr lang="sk-SK" sz="32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Keď umrie posledná _______, ľudstvu ostávajú posledné 4 roky života.</a:t>
            </a:r>
            <a:endParaRPr lang="sk-SK" sz="32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46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6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885071" y="2204864"/>
            <a:ext cx="73738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Spočítaj si body </a:t>
            </a:r>
            <a:r>
              <a:rPr lang="sk-SK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 a </a:t>
            </a:r>
          </a:p>
          <a:p>
            <a:pPr algn="ctr"/>
            <a:r>
              <a:rPr lang="sk-SK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 panose="05000000000000000000" pitchFamily="2" charset="2"/>
              </a:rPr>
              <a:t>š</a:t>
            </a:r>
            <a:r>
              <a:rPr lang="sk-SK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 panose="05000000000000000000" pitchFamily="2" charset="2"/>
              </a:rPr>
              <a:t>up </a:t>
            </a:r>
            <a:r>
              <a:rPr lang="sk-SK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späť na ZOOM</a:t>
            </a:r>
            <a:endParaRPr lang="sk-SK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1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Nadpis 35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66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Kliknutím na:</a:t>
            </a:r>
            <a:endParaRPr lang="sk-SK" sz="66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ástupný symbol obsahu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1305368" y="1700808"/>
            <a:ext cx="1314497" cy="2520279"/>
            <a:chOff x="1350182" y="1207785"/>
            <a:chExt cx="1070906" cy="2452353"/>
          </a:xfrm>
        </p:grpSpPr>
        <p:grpSp>
          <p:nvGrpSpPr>
            <p:cNvPr id="6" name="Skupina 5"/>
            <p:cNvGrpSpPr/>
            <p:nvPr/>
          </p:nvGrpSpPr>
          <p:grpSpPr>
            <a:xfrm>
              <a:off x="1350182" y="1207785"/>
              <a:ext cx="1070906" cy="1092714"/>
              <a:chOff x="1350185" y="1207785"/>
              <a:chExt cx="1070906" cy="1092714"/>
            </a:xfrm>
          </p:grpSpPr>
          <p:sp>
            <p:nvSpPr>
              <p:cNvPr id="4" name="Ovál 3"/>
              <p:cNvSpPr/>
              <p:nvPr/>
            </p:nvSpPr>
            <p:spPr>
              <a:xfrm>
                <a:off x="1390403" y="1207785"/>
                <a:ext cx="1008112" cy="10927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1350185" y="1479578"/>
                <a:ext cx="1070906" cy="5690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sk-SK" sz="32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ŠTART</a:t>
                </a:r>
                <a:endParaRPr lang="sk-SK" sz="32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Skupina 9"/>
            <p:cNvGrpSpPr/>
            <p:nvPr/>
          </p:nvGrpSpPr>
          <p:grpSpPr>
            <a:xfrm>
              <a:off x="1439856" y="2749264"/>
              <a:ext cx="834576" cy="910874"/>
              <a:chOff x="1398896" y="2749264"/>
              <a:chExt cx="834576" cy="910874"/>
            </a:xfrm>
          </p:grpSpPr>
          <p:sp>
            <p:nvSpPr>
              <p:cNvPr id="8" name="Šesťcípa hviezda 7"/>
              <p:cNvSpPr/>
              <p:nvPr/>
            </p:nvSpPr>
            <p:spPr>
              <a:xfrm>
                <a:off x="1398896" y="2749264"/>
                <a:ext cx="834576" cy="910874"/>
              </a:xfrm>
              <a:prstGeom prst="st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1491306" y="2945985"/>
                <a:ext cx="674131" cy="50911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sk-SK" sz="2800" b="1" cap="none" spc="0" dirty="0" smtClean="0">
                    <a:ln w="11430"/>
                    <a:solidFill>
                      <a:srgbClr val="CC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KLIK</a:t>
                </a:r>
                <a:endParaRPr lang="sk-SK" sz="2800" b="1" cap="none" spc="0" dirty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053" name="Tlačidlo akcie: Dopredu alebo Ďalej 2052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85" y="4833267"/>
            <a:ext cx="11890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bdĺžnik 37"/>
          <p:cNvSpPr/>
          <p:nvPr/>
        </p:nvSpPr>
        <p:spPr>
          <a:xfrm>
            <a:off x="2411760" y="1628800"/>
            <a:ext cx="5400600" cy="105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roztočíš koleso</a:t>
            </a:r>
            <a:endParaRPr lang="sk-SK" sz="60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dĺžnik 44"/>
          <p:cNvSpPr/>
          <p:nvPr/>
        </p:nvSpPr>
        <p:spPr>
          <a:xfrm>
            <a:off x="2411754" y="3142406"/>
            <a:ext cx="5832653" cy="105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zobrazíš otázku</a:t>
            </a:r>
            <a:endParaRPr lang="sk-SK" sz="60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2469913" y="5042324"/>
            <a:ext cx="6206543" cy="8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zobrazíš odpoveď</a:t>
            </a:r>
          </a:p>
          <a:p>
            <a:pPr algn="ctr"/>
            <a:endParaRPr lang="sk-SK" sz="6000" b="1" dirty="0">
              <a:ln w="11430">
                <a:solidFill>
                  <a:srgbClr val="002060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2397905" y="5690396"/>
            <a:ext cx="6206543" cy="8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počet bodov</a:t>
            </a:r>
          </a:p>
          <a:p>
            <a:pPr algn="ctr"/>
            <a:endParaRPr lang="sk-SK" sz="6000" b="1" dirty="0">
              <a:ln w="11430">
                <a:solidFill>
                  <a:srgbClr val="002060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Šesťcípa hviezda 44"/>
          <p:cNvSpPr/>
          <p:nvPr/>
        </p:nvSpPr>
        <p:spPr>
          <a:xfrm>
            <a:off x="7020272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bdĺžnik 45"/>
          <p:cNvSpPr/>
          <p:nvPr/>
        </p:nvSpPr>
        <p:spPr>
          <a:xfrm>
            <a:off x="7334949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Šesťcípa hviezda 46"/>
          <p:cNvSpPr/>
          <p:nvPr/>
        </p:nvSpPr>
        <p:spPr>
          <a:xfrm>
            <a:off x="7020272" y="331412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bdĺžnik 47"/>
          <p:cNvSpPr/>
          <p:nvPr/>
        </p:nvSpPr>
        <p:spPr>
          <a:xfrm>
            <a:off x="7201900" y="345661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Šesťcípa hviezda 51"/>
          <p:cNvSpPr/>
          <p:nvPr/>
        </p:nvSpPr>
        <p:spPr>
          <a:xfrm>
            <a:off x="7020272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bdĺžnik 52"/>
          <p:cNvSpPr/>
          <p:nvPr/>
        </p:nvSpPr>
        <p:spPr>
          <a:xfrm>
            <a:off x="7334949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4" name="Zaoblený obdĺžnik 53"/>
          <p:cNvSpPr/>
          <p:nvPr/>
        </p:nvSpPr>
        <p:spPr>
          <a:xfrm>
            <a:off x="899592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dirty="0" err="1" smtClean="0">
                <a:ln w="1143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Hľúzkové</a:t>
            </a:r>
            <a:r>
              <a:rPr lang="sk-SK" sz="2800" b="1" dirty="0" smtClean="0">
                <a:ln w="1143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baktérie</a:t>
            </a:r>
            <a:endParaRPr lang="sk-SK" sz="2800" b="1" dirty="0">
              <a:ln w="1143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Zaoblený obdĺžnik 54"/>
          <p:cNvSpPr/>
          <p:nvPr/>
        </p:nvSpPr>
        <p:spPr>
          <a:xfrm>
            <a:off x="179512" y="1943152"/>
            <a:ext cx="6745507" cy="1267048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žijú na koreňoch púpavy a fixujú vzdušný kyslík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Zaoblený obdĺžnik 55"/>
          <p:cNvSpPr/>
          <p:nvPr/>
        </p:nvSpPr>
        <p:spPr>
          <a:xfrm>
            <a:off x="179513" y="3456618"/>
            <a:ext cx="6696744" cy="1052502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žijú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koreňoch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ďateliny a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fixujú vzdušný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dusík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aoblený obdĺžnik 56"/>
          <p:cNvSpPr/>
          <p:nvPr/>
        </p:nvSpPr>
        <p:spPr>
          <a:xfrm>
            <a:off x="179513" y="4747352"/>
            <a:ext cx="6696743" cy="1057911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žijú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koreňoch púpavy a fixujú vzdušný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dusík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n w="11430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lačidlo akcie: Dopredu alebo Ďalej 57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7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0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1" fill="hold">
                          <p:stCondLst>
                            <p:cond delay="0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1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7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8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Click" delay="0">
                        <p:tgtEl>
                          <p:spTgt spid="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5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Click" delay="0">
                        <p:tgtEl>
                          <p:spTgt spid="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Click" delay="0">
                        <p:tgtEl>
                          <p:spTgt spid="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2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5" grpId="0" animBg="1"/>
          <p:bldP spid="47" grpId="0" animBg="1"/>
          <p:bldP spid="52" grpId="0" animBg="1"/>
          <p:bldP spid="53" grpId="0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0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1" fill="hold">
                          <p:stCondLst>
                            <p:cond delay="0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1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7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8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Click" delay="0">
                        <p:tgtEl>
                          <p:spTgt spid="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5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Click" delay="0">
                        <p:tgtEl>
                          <p:spTgt spid="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Click" delay="0">
                        <p:tgtEl>
                          <p:spTgt spid="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2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5" grpId="0" animBg="1"/>
          <p:bldP spid="47" grpId="0" animBg="1"/>
          <p:bldP spid="52" grpId="0" animBg="1"/>
          <p:bldP spid="53" grpId="0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6739842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692335" y="19346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027306" y="2103647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692335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045499" y="494754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723598" y="348828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045499" y="364160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683568" y="476672"/>
            <a:ext cx="7562214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6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Pravdou o mikroorganizmoch je, že: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323526" y="1934640"/>
            <a:ext cx="6228693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 väčšie ako 0,1 mm</a:t>
            </a:r>
            <a:endParaRPr 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323528" y="3424716"/>
            <a:ext cx="6228692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 neviditeľné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323527" y="4864876"/>
            <a:ext cx="6228693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 viditeľné mikroskopom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476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" fill="hold">
                          <p:stCondLst>
                            <p:cond delay="0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6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" fill="hold">
                          <p:stCondLst>
                            <p:cond delay="0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380312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660594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380312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527545" y="4939642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380312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660594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293956" y="495342"/>
            <a:ext cx="8237922" cy="11334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Samec tura domáceho sa volá: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67544" y="1943153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cap</a:t>
            </a:r>
            <a:endParaRPr 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54453" y="3424716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baran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39597" y="4864876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býk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74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74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7437673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804248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118925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804248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985876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804248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118925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539552" y="476672"/>
            <a:ext cx="8136904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u="sng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Šišky visia z konárika smerom dole: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085843" y="1943153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smreku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072752" y="342471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jedli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057896" y="486487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 jedli aj smreku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9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9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6200000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87709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588224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6902901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588224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769852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588224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6902901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614107" y="341855"/>
            <a:ext cx="7632848" cy="12018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Kvasinky kvasia =fermentujú cukor na: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67544" y="2095553"/>
            <a:ext cx="58130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alkohol a kyslík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67544" y="3577116"/>
            <a:ext cx="61206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alkohol a oxid uhličitý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67544" y="5017276"/>
            <a:ext cx="578515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alkohol a vodu </a:t>
            </a: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84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4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2654602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914357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229034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914357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095985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941366" y="1981217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229034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195952" y="2095553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bobuľa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182861" y="3410256"/>
            <a:ext cx="5616625" cy="112187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malvica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168005" y="501727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kôstkovica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16905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7030138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Plod hrušky nazývame: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9397374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596336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11013" y="3643498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spc="50" dirty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596336" y="494116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777964" y="508365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596336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11013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67544" y="2095553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trnka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54453" y="3577116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slivka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39597" y="5017276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borievka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76041" y="211484"/>
            <a:ext cx="6707910" cy="11250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 obrázku je vetvička </a:t>
            </a:r>
          </a:p>
          <a:p>
            <a:pPr algn="ctr"/>
            <a:r>
              <a:rPr lang="sk-SK" sz="4000" b="1" dirty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ríka s názvom: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bľúbený ihličnan nezaváňa len alkoholom: Kvapôčky oleja z borievok boli  žalúdočným všeliekom | Vyšetrenie.s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1"/>
          <a:stretch/>
        </p:blipFill>
        <p:spPr bwMode="auto">
          <a:xfrm>
            <a:off x="5978381" y="549106"/>
            <a:ext cx="3144701" cy="146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505</Words>
  <Application>Microsoft Office PowerPoint</Application>
  <PresentationFormat>Prezentácia na obrazovke (4:3)</PresentationFormat>
  <Paragraphs>324</Paragraphs>
  <Slides>14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Prezentácia programu PowerPoint</vt:lpstr>
      <vt:lpstr>Kliknutím na: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ZŠ s MŠ CI 32</dc:creator>
  <cp:lastModifiedBy>spravca</cp:lastModifiedBy>
  <cp:revision>94</cp:revision>
  <dcterms:created xsi:type="dcterms:W3CDTF">2016-12-20T14:56:37Z</dcterms:created>
  <dcterms:modified xsi:type="dcterms:W3CDTF">2020-12-14T20:39:21Z</dcterms:modified>
</cp:coreProperties>
</file>