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3371EE-8FEE-4B03-AB40-419A97826977}" type="datetimeFigureOut">
              <a:rPr lang="sk-SK" smtClean="0"/>
              <a:pPr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358630-D9AB-46CB-85EB-5BF071B80F8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6000750" cy="2971801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Spolkový život</a:t>
            </a:r>
            <a:endParaRPr lang="sk-SK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Robotnícke spolky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Rozširovaním priemyslu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vzrastal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na našom území aj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počet robotníkov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ktorí cítili potrebu organizovať sa =&gt; prvé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robotnícke spolky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vzdelávacie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neskôr svojpomocné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Vznik prvých spolkov v Uhorsku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4357718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Spolky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sú dobrovoľné združenia občanov na základe spoločného záujmu...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Ako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Uhorska začali prenikať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osvietenské myšlienky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 rovnosti ľudí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sk-SK" sz="2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novej organizácii spoločnosti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prvé </a:t>
            </a:r>
            <a:r>
              <a:rPr lang="sk-SK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spolky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Spolky mali svoje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stanovy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rovnosť všetkých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+ väčší 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záujem o veci verejné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, ale </a:t>
            </a:r>
            <a:r>
              <a:rPr lang="sk-SK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 vlastné duchovné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materiálne pozdvihnutie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vislý zvitok 3"/>
          <p:cNvSpPr/>
          <p:nvPr/>
        </p:nvSpPr>
        <p:spPr>
          <a:xfrm>
            <a:off x="7143768" y="2857496"/>
            <a:ext cx="2214578" cy="2214578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 flipV="1">
            <a:off x="4572000" y="4143380"/>
            <a:ext cx="2714644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Spolkový život na Slovensku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Začiatkom 20. stor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dosiahol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území Slovenska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spolkový život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veľký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rozmach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Slovenské učené tovarišstvo | Najkrajší kraj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107" y="4929201"/>
            <a:ext cx="3076893" cy="192879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483768" y="5445225"/>
            <a:ext cx="353174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V roku </a:t>
            </a:r>
            <a:r>
              <a:rPr lang="sk-SK" b="1" dirty="0" smtClean="0"/>
              <a:t>1792</a:t>
            </a:r>
            <a:r>
              <a:rPr lang="sk-SK" dirty="0" smtClean="0"/>
              <a:t> vzniklo </a:t>
            </a:r>
            <a:r>
              <a:rPr lang="sk-SK" b="1" dirty="0" smtClean="0"/>
              <a:t>v Trnave</a:t>
            </a:r>
          </a:p>
          <a:p>
            <a:r>
              <a:rPr lang="sk-SK" b="1" dirty="0" smtClean="0"/>
              <a:t>Slovenské učené tovarišstvo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000100" y="1571612"/>
            <a:ext cx="421140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 najhonosnejším symbolom spolkov</a:t>
            </a:r>
          </a:p>
          <a:p>
            <a:r>
              <a:rPr lang="sk-SK" dirty="0"/>
              <a:t>p</a:t>
            </a:r>
            <a:r>
              <a:rPr lang="sk-SK" dirty="0" smtClean="0"/>
              <a:t>atrili </a:t>
            </a:r>
            <a:r>
              <a:rPr lang="sk-SK" b="1" dirty="0" smtClean="0"/>
              <a:t>zástavy</a:t>
            </a:r>
            <a:endParaRPr lang="sk-SK" b="1" dirty="0"/>
          </a:p>
        </p:txBody>
      </p:sp>
      <p:pic>
        <p:nvPicPr>
          <p:cNvPr id="1028" name="Picture 4" descr="Dobrovoľný hasičský zb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857232"/>
            <a:ext cx="2857488" cy="1839509"/>
          </a:xfrm>
          <a:prstGeom prst="rect">
            <a:avLst/>
          </a:prstGeom>
          <a:noFill/>
        </p:spPr>
      </p:pic>
      <p:cxnSp>
        <p:nvCxnSpPr>
          <p:cNvPr id="10" name="Rovná spojovacia šípka 9"/>
          <p:cNvCxnSpPr>
            <a:stCxn id="7" idx="3"/>
            <a:endCxn id="1028" idx="1"/>
          </p:cNvCxnSpPr>
          <p:nvPr/>
        </p:nvCxnSpPr>
        <p:spPr>
          <a:xfrm flipV="1">
            <a:off x="5211509" y="1776987"/>
            <a:ext cx="1075003" cy="117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Spolok sv. Vojtecha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Spolky boli zamerané rôzne...napr. existovali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náboženské spolky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sa zameriavali na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čítanie náboženskej literatúry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Napr. </a:t>
            </a:r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náboženským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kultúrnym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spolkom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bol </a:t>
            </a:r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Spolok sv. Vojtecha (1870)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(Trnava – katolíci)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Spolok svätého Vojtecha –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854993"/>
            <a:ext cx="2714612" cy="2003007"/>
          </a:xfrm>
          <a:prstGeom prst="rect">
            <a:avLst/>
          </a:prstGeom>
          <a:noFill/>
        </p:spPr>
      </p:pic>
      <p:pic>
        <p:nvPicPr>
          <p:cNvPr id="22532" name="Picture 4" descr="Pútnik svätovojtešský 2020 - Spolok svätého Vojtecha OBCHO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0"/>
            <a:ext cx="2143108" cy="214311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643042" y="1500174"/>
            <a:ext cx="53351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Kalendár</a:t>
            </a:r>
            <a:r>
              <a:rPr lang="sk-SK" dirty="0" smtClean="0"/>
              <a:t>, ktorý bol náboženským čítaním, ale </a:t>
            </a:r>
          </a:p>
          <a:p>
            <a:r>
              <a:rPr lang="sk-SK" dirty="0"/>
              <a:t>a</a:t>
            </a:r>
            <a:r>
              <a:rPr lang="sk-SK" dirty="0" smtClean="0"/>
              <a:t>j prostriedkom vzdelávania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000496" y="4714884"/>
            <a:ext cx="2214578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Tranoscius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Slovenskí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evanjelici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mali spolok </a:t>
            </a:r>
            <a:r>
              <a:rPr lang="sk-SK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Tranoscius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(1898)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Liptovský sv. Mikuláš...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Tranoscius | Pohľadnice | Antik Liptov"/>
          <p:cNvPicPr>
            <a:picLocks noChangeAspect="1" noChangeArrowheads="1"/>
          </p:cNvPicPr>
          <p:nvPr/>
        </p:nvPicPr>
        <p:blipFill>
          <a:blip r:embed="rId2"/>
          <a:srcRect t="7813" b="8202"/>
          <a:stretch>
            <a:fillRect/>
          </a:stretch>
        </p:blipFill>
        <p:spPr bwMode="auto">
          <a:xfrm>
            <a:off x="5143504" y="4338138"/>
            <a:ext cx="4000496" cy="2519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Ďalšia spolková činnosť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Veľmi rozšírené boli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samovzdelávacie spolky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hlavne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čitateľské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...obľube sa tešili </a:t>
            </a:r>
            <a:r>
              <a:rPr lang="sk-SK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spevokoly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ochotnícke krúžky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643306" y="450057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1357290" y="5143512"/>
            <a:ext cx="483978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Začiatkom</a:t>
            </a:r>
            <a:r>
              <a:rPr lang="sk-SK" dirty="0" smtClean="0"/>
              <a:t> </a:t>
            </a:r>
            <a:r>
              <a:rPr lang="sk-SK" b="1" dirty="0" smtClean="0"/>
              <a:t>20 stor. </a:t>
            </a:r>
            <a:r>
              <a:rPr lang="sk-SK" dirty="0" smtClean="0"/>
              <a:t>bolo aj medzi</a:t>
            </a:r>
          </a:p>
          <a:p>
            <a:pPr algn="ctr"/>
            <a:r>
              <a:rPr lang="sk-SK" dirty="0"/>
              <a:t>d</a:t>
            </a:r>
            <a:r>
              <a:rPr lang="sk-SK" dirty="0" smtClean="0"/>
              <a:t>edinčanmi rozšírené </a:t>
            </a:r>
            <a:r>
              <a:rPr lang="sk-SK" b="1" dirty="0" smtClean="0"/>
              <a:t>ochotnícke divadlo</a:t>
            </a:r>
            <a:endParaRPr lang="sk-SK" b="1" dirty="0"/>
          </a:p>
        </p:txBody>
      </p:sp>
      <p:pic>
        <p:nvPicPr>
          <p:cNvPr id="23554" name="Picture 2" descr="ochotnícke divadlo - Centrum pre tradičnú ľudovú kultú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635753"/>
            <a:ext cx="2786050" cy="2222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Spolky miernosti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začiatku 20. stor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vznikali rôzne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svojpomocné spolky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družstvá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vzájomnou podporou sa materiálne zabezpečiť...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Spolky miernosti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vznikali na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boj proti alkoholizmu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Alkohol ako súčasť slovenskej kultúry. Časť II. – Kultur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768" y="4972512"/>
            <a:ext cx="2828232" cy="1885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187624" y="5661248"/>
            <a:ext cx="531748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Kto ako prvý začal zakladať spolky miernosti?</a:t>
            </a:r>
            <a:endParaRPr lang="sk-SK" b="1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0584"/>
            <a:ext cx="602932" cy="967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Hasičské spolky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Tiež obľúbené boli rôzne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telovýchovné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turistické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športové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poľovnícke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hasičské spolky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143108" y="4429132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71472" y="5072074"/>
            <a:ext cx="496161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Dobrovoľné hasičské spolky </a:t>
            </a:r>
            <a:r>
              <a:rPr lang="sk-SK" dirty="0" smtClean="0"/>
              <a:t>sa nachádzali</a:t>
            </a:r>
          </a:p>
          <a:p>
            <a:r>
              <a:rPr lang="sk-SK" dirty="0" smtClean="0"/>
              <a:t>Takmer v každej väčšej obci</a:t>
            </a:r>
            <a:endParaRPr lang="sk-SK" dirty="0"/>
          </a:p>
        </p:txBody>
      </p:sp>
      <p:pic>
        <p:nvPicPr>
          <p:cNvPr id="25602" name="Picture 2" descr="Obec Mníšek nad Hnilcom | Hasičský zb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500570"/>
            <a:ext cx="3214678" cy="235743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142976" y="1785926"/>
            <a:ext cx="452720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Členmi spolkov boli zvyčajne iba muži</a:t>
            </a:r>
            <a:r>
              <a:rPr lang="sk-SK" dirty="0" smtClean="0"/>
              <a:t>,</a:t>
            </a:r>
          </a:p>
          <a:p>
            <a:pPr algn="ctr"/>
            <a:r>
              <a:rPr lang="sk-SK" u="sng" dirty="0" smtClean="0"/>
              <a:t>ženy sa združovali do ženských spolkov</a:t>
            </a:r>
          </a:p>
          <a:p>
            <a:pPr algn="ctr"/>
            <a:r>
              <a:rPr lang="sk-SK" dirty="0"/>
              <a:t>a</a:t>
            </a:r>
            <a:r>
              <a:rPr lang="sk-SK" dirty="0" smtClean="0"/>
              <a:t> usilovali sa o väčšiu </a:t>
            </a:r>
            <a:r>
              <a:rPr lang="sk-SK" b="1" dirty="0" smtClean="0"/>
              <a:t>emancipáciu</a:t>
            </a:r>
            <a:r>
              <a:rPr lang="sk-SK" dirty="0" smtClean="0"/>
              <a:t>...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živena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Ženy sa združovali v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ženských spolkoch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...tie mali hlavne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dobročinný charakter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...významným celoslovenským spolkom bola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Živena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 descr="História, míľniky a osobnosti Živeny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2750" y="0"/>
            <a:ext cx="2621250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298</TotalTime>
  <Words>319</Words>
  <Application>Microsoft Office PowerPoint</Application>
  <PresentationFormat>Prezentácia na obrazovke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Motív1</vt:lpstr>
      <vt:lpstr>Spolkový život</vt:lpstr>
      <vt:lpstr>Vznik prvých spolkov v Uhorsku</vt:lpstr>
      <vt:lpstr>Spolkový život na Slovensku</vt:lpstr>
      <vt:lpstr>Spolok sv. Vojtecha</vt:lpstr>
      <vt:lpstr>Tranoscius</vt:lpstr>
      <vt:lpstr>Ďalšia spolková činnosť</vt:lpstr>
      <vt:lpstr>Spolky miernosti</vt:lpstr>
      <vt:lpstr>Hasičské spolky</vt:lpstr>
      <vt:lpstr>živena</vt:lpstr>
      <vt:lpstr>Robotnícke spolky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Spolkový život</dc:title>
  <dc:creator>Branislav Benčič</dc:creator>
  <cp:lastModifiedBy>Raduz</cp:lastModifiedBy>
  <cp:revision>44</cp:revision>
  <dcterms:created xsi:type="dcterms:W3CDTF">2020-05-30T16:39:42Z</dcterms:created>
  <dcterms:modified xsi:type="dcterms:W3CDTF">2021-03-01T14:08:17Z</dcterms:modified>
</cp:coreProperties>
</file>