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D018-A7F7-4ABE-A147-9A7C23A68ADB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FF474-818D-4F11-9EAA-BBC88CDEF7B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F474-818D-4F11-9EAA-BBC88CDEF7B3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EA8D-ED81-4A4A-811B-FC75D88794FE}" type="datetimeFigureOut">
              <a:rPr lang="sk-SK" smtClean="0"/>
              <a:t>13. 2. 2017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E468-1DE7-401C-8004-2BEF8CA6096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2016223"/>
          </a:xfrm>
        </p:spPr>
        <p:txBody>
          <a:bodyPr/>
          <a:lstStyle/>
          <a:p>
            <a:r>
              <a:rPr lang="sk-SK" dirty="0" smtClean="0"/>
              <a:t>Filozofia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89654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Je matkou  všetkých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Svojou povahou a zameraním patrí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do kategórie humanitných vied</a:t>
            </a: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0000"/>
                </a:solidFill>
              </a:rPr>
              <a:t> Filozofia svet  okolo nás  neopisuje a 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nedefinuje, ale hľadá odpovede  na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   otázky, ktoré si  sama kladie</a:t>
            </a:r>
          </a:p>
          <a:p>
            <a:pPr>
              <a:buFont typeface="Arial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 a  jej pôvod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Filozofia – láska k múdrosti  (  </a:t>
            </a:r>
            <a:r>
              <a:rPr lang="sk-SK" dirty="0" err="1" smtClean="0"/>
              <a:t>filein</a:t>
            </a:r>
            <a:r>
              <a:rPr lang="sk-SK" dirty="0" smtClean="0"/>
              <a:t> – milovať)</a:t>
            </a:r>
            <a:br>
              <a:rPr lang="sk-SK" dirty="0" smtClean="0"/>
            </a:br>
            <a:r>
              <a:rPr lang="sk-SK" dirty="0" smtClean="0"/>
              <a:t>                                                  ( </a:t>
            </a:r>
            <a:r>
              <a:rPr lang="sk-SK" dirty="0" err="1" smtClean="0"/>
              <a:t>sofia</a:t>
            </a:r>
            <a:r>
              <a:rPr lang="sk-SK" dirty="0" smtClean="0"/>
              <a:t>  - múdrosť)</a:t>
            </a:r>
          </a:p>
          <a:p>
            <a:r>
              <a:rPr lang="sk-SK" dirty="0" smtClean="0"/>
              <a:t>Vznikla v  Grécku niekedy v  6 stor. </a:t>
            </a:r>
            <a:r>
              <a:rPr lang="sk-SK" dirty="0" err="1" smtClean="0"/>
              <a:t>pr</a:t>
            </a:r>
            <a:r>
              <a:rPr lang="sk-SK" dirty="0" smtClean="0"/>
              <a:t>. n. l.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ale  filozofické otázky  si kládli i  v  Indii, Číne, Egypte  a   iných  vyspelých  starovekých  civilizácii.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Znaky  filozofie  -   kladie  si  </a:t>
            </a:r>
            <a:r>
              <a:rPr lang="sk-SK" b="1" dirty="0" smtClean="0"/>
              <a:t>otázky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-  svet, človek a  všetko okolo </a:t>
            </a:r>
            <a:br>
              <a:rPr lang="sk-SK" dirty="0" smtClean="0"/>
            </a:br>
            <a:r>
              <a:rPr lang="sk-SK" dirty="0" smtClean="0"/>
              <a:t>                                nás  je  </a:t>
            </a:r>
            <a:r>
              <a:rPr lang="sk-SK" b="1" dirty="0" smtClean="0"/>
              <a:t>problém</a:t>
            </a:r>
            <a:endParaRPr lang="sk-SK" b="1" dirty="0"/>
          </a:p>
          <a:p>
            <a:r>
              <a:rPr lang="sk-SK" b="1" dirty="0" smtClean="0"/>
              <a:t>                             </a:t>
            </a:r>
            <a:r>
              <a:rPr lang="sk-SK" dirty="0" smtClean="0"/>
              <a:t>filozofia  pracuje  s </a:t>
            </a:r>
            <a:r>
              <a:rPr lang="sk-SK" b="1" dirty="0" smtClean="0"/>
              <a:t>pojmami</a:t>
            </a:r>
          </a:p>
          <a:p>
            <a:pPr>
              <a:buNone/>
            </a:pPr>
            <a:r>
              <a:rPr lang="sk-SK" b="1" dirty="0" smtClean="0"/>
              <a:t> 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Predmet  filozofie: otázky poznania sveta  okolo nás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otázky zmyslu života, postavenie  človeka  v tomto svete</a:t>
            </a:r>
          </a:p>
          <a:p>
            <a:pPr>
              <a:buNone/>
            </a:pPr>
            <a:r>
              <a:rPr lang="sk-SK" dirty="0" smtClean="0"/>
              <a:t>Otázky smrti, posmrtného  života, </a:t>
            </a:r>
          </a:p>
          <a:p>
            <a:pPr>
              <a:buNone/>
            </a:pPr>
            <a:r>
              <a:rPr lang="sk-SK" dirty="0" smtClean="0"/>
              <a:t>Otázky pravdy, slobody</a:t>
            </a:r>
            <a:r>
              <a:rPr lang="sk-SK" smtClean="0"/>
              <a:t>, spravodlivosti ...</a:t>
            </a:r>
            <a:endParaRPr lang="sk-SK" dirty="0" smtClean="0"/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Prezentácia na obrazovke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Filozofia </vt:lpstr>
      <vt:lpstr>Filozofia a  jej pôvod </vt:lpstr>
      <vt:lpstr>Snímka 3</vt:lpstr>
      <vt:lpstr>Snímka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Filozofia </dc:title>
  <dc:creator>radbu</dc:creator>
  <cp:lastModifiedBy>radbu</cp:lastModifiedBy>
  <cp:revision>15</cp:revision>
  <dcterms:created xsi:type="dcterms:W3CDTF">2017-02-13T16:19:06Z</dcterms:created>
  <dcterms:modified xsi:type="dcterms:W3CDTF">2017-02-13T18:42:22Z</dcterms:modified>
</cp:coreProperties>
</file>