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86" d="100"/>
          <a:sy n="86" d="100"/>
        </p:scale>
        <p:origin x="11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7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grpSp>
        <p:nvGrpSpPr>
          <p:cNvPr id="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6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B0EF4A5-722C-497A-8CCB-92897C1255BA}" type="datetimeFigureOut">
              <a:rPr lang="sk-SK" smtClean="0"/>
              <a:pPr/>
              <a:t>07.03.2022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5DF7058-5F02-4DFF-B45E-F4BABFB7BC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FF0000"/>
                </a:highlight>
              </a:rPr>
              <a:t>Život v Slovenskom štáte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i="1" dirty="0"/>
          </a:p>
        </p:txBody>
      </p:sp>
      <p:sp>
        <p:nvSpPr>
          <p:cNvPr id="24578" name="AutoShape 2" descr="data:image/jpeg;base64,/9j/4AAQSkZJRgABAQAAAQABAAD/2wBDAAkGBwgHBgkIBwgKCgkLDRYPDQwMDRsUFRAWIB0iIiAdHx8kKDQsJCYxJx8fLT0tMTU3Ojo6Iys/RD84QzQ5Ojf/2wBDAQoKCg0MDRoPDxo3JR8lNzc3Nzc3Nzc3Nzc3Nzc3Nzc3Nzc3Nzc3Nzc3Nzc3Nzc3Nzc3Nzc3Nzc3Nzc3Nzc3Nzf/wAARCAC3ARMDASIAAhEBAxEB/8QAGQABAQEBAQEAAAAAAAAAAAAAAAEHBQQD/8QAIhABAAECBwEBAQEAAAAAAAAAABEBAwQUF1ZikZTTYVEh/8QAGgEBAQACAwAAAAAAAAAAAAAAAAEFBgMEB//EACIRAQAAAwgDAAAAAAAAAAAAAAAEFZEBAhQWUVJhYqHR4f/aAAwDAQACEQMRAD8A3EAAAAAAAAAAAAAAAAAAAAAAAAAAAAAAAAAAAAAAAAAAAAAAAAAAAAAAAAAAAAAAAAAAAAAAAASSf0FQkn9AVJJ/QUSSQAn9JBRJ/SQFSSf0FEkn9BUJJ/QFSf0kFEn9JAVJ/SQUSf0kFQkn9BRJJ/QUSSQFSf0kCQn9AIoRRjutGK2/Z91fma0Yrb9n3V+bvS6J2+bPbgxNzVsUUIox3WjFbfs+6vzNaMVt+z7q/Ml0Tt82ezE3NWxRQin9Y7rRitv2fdX5mtGK2/Z91fmS6J2+bPZibmrYooRRjutGK2/Z91fma0Yrb9n3V+ZLonb5s9mJuatiihFGO60Yrb9n3V+ZrRitv2fdX5kuidvmz2Ym5q2KKEUY7rRitv2fdX5mtGK2/Z91fmS6J2+bPZibmrYooRRjutGK2/Z91fma0Yrb9n3V+ZLonb5s9mJuatiihFGO60Yrb9n3V+ZrRitv2fdX5kuidvmz2Ym5q2KKEUY7rRitv2fdX5mtGK2/Z91fmS6J2+bPZibmrYooRRjutGK2/Z91fma0Yrb9n3V+ZLonb5s9mJuatiihFGO60Yrb9n3V+ZrRitv2fdX5kuidvmz2Ym5q2KKEUY7rRitv2fdX5mtGK2/Z91fmS6J2+bPZibmrYooRRjutGK2/Z91fma0Yrb9n3V+ZLonb5s9mJuatiihFP6x3WjFbfs+6vzNaMVt+z7q/Ml0Tt82ezE3NWxRQijHdaMVt+z7q/M1oxW37Pur8yXRO3zZ7MTc1bFFCKMd1oxW37Pur8zWjFbfs+6vzJdE7fNnsxNzVsUUIox3WjFbfs+6vzNaMVt+z7q/Ml0Tt82ezE3NWxf4Md1oxW37Pur8wl0Tt82ezE3NWWySDZWJJJACSQAkkAJJACSQAkkAJJACSQAkkAJJACSQAkkAJJACSQAkkAJJACQAAAAAAAAAAAAAAAAAAAAAAAAAAAAAAAAAAAAAAAAAAAAAAAAAAAAAAAAAAAAAAAAAAAAAAAAARXvylrl2ZS1y7YidwvNGw5ZjutfjnjoZS1y7Mpa5dk7heaGWY7rX48COhlLXLsylrl2TuF5oZZjutfjwI6GUtcuzKWuXZO4XmhlmO61+Oer35S1y7Mpa5dk7heaGWY7rX4546GUtcuzKWuXZO4XmhlmO61+PAjoZS1y7Mpa5dk7heaGWY7rX456vflLXLsylrl2TuF5oZZjutfjnq9+UtcuzKWuXZO4XmhlmO61+OeOhlLXLsylrl2TuF5oZZjutfjwI6GUtcuzKWuXZO4XmhlmO61+Oer35S1y7Mpa5dk7heaGWY7rX4546GUtcuzKWuXZO4XmhlmO61+PAjoZS1y7Mpa5dk7heaGWY7rX48COhlLXLsylrl2TuF5oZZjutfjnq9+UtcuzKWuXZO4XmhlmO61+OeOhlLXLsylrl2TuF5oZZjutfjwD35S1y7CdwvNDLMd1r8fcBqL0IAAAAAAAAAAAAAAAAAAAAAAAAAAAAAAAAAAAUAEAAAAAAAAAAAAAAAAAAAAAAAAAAAAAAAAABQAQAAAAAAAAAAAAAAAAAAAAAAAAAAAAAAAAAFABAAAAAAAAAAAAAAAAAAAAAAAAAAAAAAAAB//9k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14925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Obrázok 6" descr="vlajka hs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0"/>
            <a:ext cx="2286000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Napriek zúriacej vojne v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Slovenskej republike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fungoval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aktívny športový život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pravidelné domáce súťaže v rozličných športoch</a:t>
            </a:r>
          </a:p>
          <a:p>
            <a:r>
              <a:rPr lang="sk-SK" sz="2600" u="sng" dirty="0">
                <a:latin typeface="Arial" pitchFamily="34" charset="0"/>
                <a:cs typeface="Arial" pitchFamily="34" charset="0"/>
              </a:rPr>
              <a:t>Medzinárodný športový styk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bol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obmedzený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len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na satelitné štáty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nacistického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Nemecka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Športový život na Slovensku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6" y="4853646"/>
            <a:ext cx="2273719" cy="19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3336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2" y="450912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44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dejepisu pre 9. ročník ZŠ od Kováča, Kratochvíla a Kamenca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r>
              <a:rPr lang="sk-SK" dirty="0">
                <a:hlinkClick r:id="rId4"/>
              </a:rPr>
              <a:t>www.wikipedia.com</a:t>
            </a:r>
            <a:endParaRPr lang="sk-SK" dirty="0"/>
          </a:p>
          <a:p>
            <a:r>
              <a:rPr lang="sk-SK" dirty="0"/>
              <a:t>https://www.trend.sk/trend-archiv/slovensky-stat-nebol-ziadny-ekonomicky-zazrak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Použitá literatúra a iné zdroje</a:t>
            </a:r>
          </a:p>
        </p:txBody>
      </p:sp>
    </p:spTree>
    <p:extLst>
      <p:ext uri="{BB962C8B-B14F-4D97-AF65-F5344CB8AC3E}">
        <p14:creationId xmlns:p14="http://schemas.microsoft.com/office/powerpoint/2010/main" val="108903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u="sng" dirty="0">
                <a:latin typeface="Arial" pitchFamily="34" charset="0"/>
                <a:cs typeface="Arial" pitchFamily="34" charset="0"/>
              </a:rPr>
              <a:t>Občania Slovenského štátu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nežili iba vysokou politikou...viac ako politika ich zaujímali každodenné strasti a radosti...</a:t>
            </a:r>
          </a:p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Väčšina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z nich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pokladala existujúci štát za prijateľné riešenie vo vojnou zmietanej Európe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aj keď </a:t>
            </a:r>
            <a:r>
              <a:rPr lang="sk-SK" sz="2600" u="sng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nesúhlasila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 nedemokratickým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režimom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Slovenské hospodárstvo</a:t>
            </a:r>
          </a:p>
        </p:txBody>
      </p:sp>
      <p:pic>
        <p:nvPicPr>
          <p:cNvPr id="1026" name="Picture 2" descr="http://t3.gstatic.com/images?q=tbn:ANd9GcQW_nIzpzQG3-pCKbIFkdsFkcxnDB8Pa97j1-toMAcLC8hnDGc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95900"/>
            <a:ext cx="2924175" cy="1562100"/>
          </a:xfrm>
          <a:prstGeom prst="rect">
            <a:avLst/>
          </a:prstGeom>
          <a:noFill/>
        </p:spPr>
      </p:pic>
      <p:pic>
        <p:nvPicPr>
          <p:cNvPr id="6" name="Obrázok 5" descr="prvy slovensky sta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5362575"/>
            <a:ext cx="3067050" cy="149542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714744" y="6211669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Slovenská republika </a:t>
            </a:r>
          </a:p>
          <a:p>
            <a:pPr algn="ctr"/>
            <a:r>
              <a:rPr lang="sk-SK" dirty="0"/>
              <a:t>(1939 – 1945)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428860" y="0"/>
            <a:ext cx="360868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Slovenská republika – 1939 - 1945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Hospodárstvo Slovenska bolo podriadené vojnovému stavu =&gt;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vojnové hospodárstvo </a:t>
            </a:r>
          </a:p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Priemyselná výroba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aj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poľnohospodárstvo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bolo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zamerané na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uspokojovanie požiadaviek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nacistického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Nemecka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Vojnové hospodárstvo</a:t>
            </a:r>
          </a:p>
        </p:txBody>
      </p:sp>
      <p:pic>
        <p:nvPicPr>
          <p:cNvPr id="4" name="Obrázok 3" descr="adol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5214950"/>
            <a:ext cx="1500166" cy="1643050"/>
          </a:xfrm>
          <a:prstGeom prst="rect">
            <a:avLst/>
          </a:prstGeom>
        </p:spPr>
      </p:pic>
      <p:sp>
        <p:nvSpPr>
          <p:cNvPr id="3074" name="AutoShape 2" descr="data:image/jpeg;base64,/9j/4AAQSkZJRgABAQAAAQABAAD/2wCEAAkGBhQSERQUEhIWFBUWGBcWGBUWGBcYFhgXFRYXGBcXFxcZHCYfGBojGRgUHy8gJCcqLiwsFR4xNTAqNSYtLCkBCQoKDgwOGg8PGi8kHyQsKSwpLCw1MCwqLDQsLywsLCwqLyotNCwsKSwsKiw0LCwsLCwpLywsKSwqLCksLCwsLP/AABEIAIYBeAMBIgACEQEDEQH/xAAbAAEAAgMBAQAAAAAAAAAAAAAAAgMBBAUGB//EAEEQAAIBAgMDCAgEBgIABwAAAAECEQADEiExBEFRBRMiYXGBkdEGFBUyUpKhsUJyssEjYoLS4fAzohYkQ1Nj4vH/xAAbAQEAAwEBAQEAAAAAAAAAAAAAAQIDBAYFB//EADARAAIBAgQEBQMEAwEAAAAAAAABAgMRBBIhMRMUQVEFInGR8DJhsYHB0eFCofEj/9oADAMBAAIRAxEAPwDu7dyls+zWbb3wqq2FZwT0ihbOBwU51jZ+VrL3ltLbBxWlu4sKgBbgLICCJkqCeqM66CWFe2gdVYBVyYA/gjf1EjsJ41JdjQMGFtAwAUMFUEKBAUGJAAkRXWkVjFWWhxrvpRsakg6q7oRzWYNvFiOnuyrAHQkEVtLypYNu24SRcbCii2CzNDNAA/lVj3VutyfaMzatmdZRc5LEzlxZj/UeJrJ2G3gwc2mDXBgXDPHDEUsycq7HPblnZhct246d1VZBzeUOWCyYhfcbI51bb2+w13mgoxYnT3BhLW1DOoaMyAQTW56omXQXLCB0VyCGVAy0BkjgdKyNmQMXCKHIgthGIjgWiSMh4VNhlXYerJ8C/KPKnqyfAvyr5VNmAEnSo5n+UfX/ABU2Qyx7Gumzg5QoOsFB5ZjsqyzbRh7ifKPKrVtgf5JP3rDWznBidcp8M8qiwyrsUtsq4owqMp91frIz/wAVm3s6yQVU9eFQT9KhdlGXAmIMwBMxhG8567vrWy6SPqDwpZDIrXsR9WT4F+UeVPVk+BflHlWcB3N4jyisYyNRPZ9szU2QyrsPVk+BflHlT1ZPgX5R5U9YGUZk7h41NHnq6jrSyGVdiHqyfAvyjyp6snwL8o8qtpSyGVdir1ZPgX5R5U9WT4F+UeVW0pZDKuxV6snwL8o8qerJ8C/KPKraUshlXYq9WT4F+UeVPVk+BflHlVtKWQyrsVerJ8C/KPKnqyfAvyjyq2lLIZV2KvVk+BflHlT1ZPgX5R5VbSlkMq7FXqyfAvyjyp6snwL8o8qtpSyGVdir1ZPgX5R5U9WT4F+UeVW0pZDKuxV6snwL8o8qerJ8C/KPKraUshlXYq9WT4F+UeVPVk+BflHlVtKWQyrsVerJ8C/KPKnqyfAvyjyq2lLIZV2OZyxyMt60VVVDDNSABmNxjcdK+fspBIIgjIg7iK+p14/0w5JwsLyjJjD/AJtx7/uOulkfd8GxMKdTgzStLb7P+/zY8tf2gIJae4ToJ+wrB2tcWGTOQ0ylhIE9Yqx0B1APaJrHNiZgTxgT41Nj1ro66JW06e5Re5RVcWpKzI7Co+pZfGrH2oBVYg9KAIzzOQHjVD23JfopmMpAzgjCDv8AGn8To9BYBkjLIYsgN0gZzxqpza3d4+nl+/z9i9dqBYrnIndwifuKrXlFChcE4REmDvAPhmM6zbRucYlQFjIwsntIMx1EVdzQiIEaRAiBoKmxrGnKWyS33Xt+n5JK0wc+/WlKVhWWqPP+O04qcLLoz6hs3uJ+Vf0iraq2b3E/Kv6RVtbrY8zHZClKhzo4jLrqSxImtLbuVLdsAs0SQMgWY4jChVAJJZoAgca4nLvK921eDMRzQVXFtXtK7gSHGFxiZpKhQhGfXWve5Lu3Clp1cMi3bRvmDziAh9ndc8TXFdbbHIQcckTVMzeiD03PSbBtVu8CRiOFsLK4YMrCDDK2mRB76nshfPFhwwAsTikZNi3aitTYeSnDNcuMGuOysSAVEqnNqFRW4EjMtMjgBXY2PkR2MuHFvMliPdgwYT806jLM51ZtRXmZnnd9Fv8A0a/PT7onr0Hjv7ppgY6tHYB9zP2rqbXyJcQjAOcBiGHE6YhOQ69Iq/YvR8uxl1NsMRKmS2EwRl7uYKnOQQR11Xix6Eev8GhyfyG97MN0JgkkboPugZ7t9eit+jlkLBBY/EWM90QB3Vv2NlVJwKFkyQNJ/wBFR2nbUtqzO6qEXExJ91c+keAyPga55TlLclQ7nl+VeSjZIOIFWaFn3h0S2eURkR4VpWkLMFWCxMASBnE92lews3rW02sSkXLbSJz1Vip1zBDAjtFc/lDkmGsm2QAhAVIMlsQYnFP8ueWgO81KqtIWlsjkX+Smt2nuXQEjCFE54mcDMDLScs5xVo2wSZIjLIfefp4V7S5yQjqRcGMkZsdf6fhz0Arxlyy1tiGJJXJgereOqIPZV6cm3qWsk9ydVC91GOIz0qyqp6XR0PvcN/1rZlixWnSs1C5aB7eO/KousDNjG/ec8vCgLVacxWaq2f3cxGp7iZz8atqQKUpQClKUApSlAKUpQClKUApSlAKUpQClK4XpLtt+yA9phgORGEGDuMkaH9qGlKm6s1CO7O7WtyjZR7bLcIVWESSBHA58DBrw1z0l2g/+qR2BR9hXPu32YyzFjxJJP1pZn3KXgNdu8pJf7fz9TFxIJEgwSJGYy4HhUaUqx7CKaSTd2KUpQsKUpQClKVzV90eU8e+uHoz6hs3uJ+Vf0isreBEz158OMVjZx/DX8q/pFU3BBiQI8SDByA1zFaq9jy0dIouwyJaR1SRHaRvqD3YGSSBpMDwBz+lWATmdNw/c+VVbZsysUJmVYEZkdsjflOtXtYh6p62+aE2tkkSFEaGMRHYSMvCppbA/c7zU6x3SdwGpPAddGybJas7Ho5sCuxdjmjZLlHu5Md+8x2dVemrl8lWbdkrakc8yY2EkkhSASJ0UM0d9dK7dCgkmAK4ZO7uIpnH5Y5NLqLQu3LVp26XNQHIgk2lfVA3FcxDAEYhHC9Brl8TGxXbNp2yW4VtW7FpARbS3aks7n3nYhZZzmQBXc5Wuu6uI5vog2ucnCbgJMtzZxZdEgTxyyyu5NRriSbrYcojIkYVJksC8STEmYjtrNPWx0yp+XM2dN3AEkgDidK8l6Y8jDawDs9wC6V5m4QrOr7O5BdGKAwwjEpOhkaMa9MnJ1sGcOI8WJY+LSa2Yq2pl5UcXkbYbllbiqOi127dXnCBhF5zcKgLimGZuGRFbV3YLpe24vBSrdMYAQ1uDKLJOGTBJ1yHAV0K1blm6byMLgFoKwa3hksxjCQ85Rnl/ohotGWullv8Af+TarkcsciG62NCA0QQZho0zGh1zg/SuvXN5fshrJxOUAM8Z1GEgZmZ04xV07PQwlseOu2ysrlGIqYzgyQQNxE5VaBFVXR0DlECYG6M8vCrq7UtBFvZisEVmlC5UFK6CRwnTxoFbMzHAHOB3b6toFJIA1JCjtYgD6moehDdlcqF08J/KZ+hqaPOld296P3BZzcXHQnBhXB/C3WzmZYazvPaa8+WgzuMZ8CP8R4VSE8yGzsW0qKuDpUq0JFKhzonDOfCp0ApSlAKUpQClV88JhekeAichJ35VIYjkEaesYQO0n9prOVWEd2iUm9kSpVZuQYZWB4ROXHozlUkcHQzUxnGX0shq25Kqtp2dbiMjCVYQf941bSrg+ZbfsZtXGtnMqYnjvB8CK167HpZbjan6wp/6gftXHqVsfo2Cqurh4Tlu1qKUpUnYKUpQClKUApSlc1fdHlPHvrh6M+obN7iflX9IqbpPEEbxUNm9xPyr+kVbWy2PLR2Rq7XtRtozYGuECQqDpNGoAG+M+usbNtYuEEK6jpiHUqcimcHOMz9ao5U2N7qRbYK6urDFiw9AzDYSDBMN3LVPIvIvq3RBBBIgAEe7aVSxk5uzJiJ6+8o3uJbe35O1YClwHLBTAJUqCCSBJxA5CvX7JyTat5qmcRiMlvE5jurxLXQcgMW7LTvJyrtchbRcJt2cSi3gdzhb+IpL+4QRkBi1EH98Kya1IilKW/v+xRZ5Cu7Pt1lkvc7YRLwFpyzX0F7mzgVj79rHbUguQVzEkEAdflrky7fsXVV+buMpCQTCE7ywzDESMQ92cs8z1LOzqghRG88SeJOpPWasrCxrdLY+dbDydt1nbbWJVt7PicKA128loXbeJlUkqSI2eMTQFbaiApyr2mxbORatsuTc2gI3MAoyPXwP7VscotFq5+VvsYq9FgAcMvCotqSnaPz51KW25AjOThVAS85YQok4uEDOtL0Y2y7e2ZLt4Q13FcVYgpbdi1pD/MLZQHrmt6/savmRBiMQJBjhI1HUcqhzdxdGDjgwhvmXL/r51JFk9mbVKpsbSGygqw1U6j9iOsSKuqSrVtxXA9Krw/hpIkktG/IQD9T/AKK79V3tnVxDqrDgwB+9SnZ3KtXPB3IgzpBrr8g8l2r1sElsQVQyhvxEe+DrB4aTNdDaOR7NuSFHThYaCqjMuVn3eiCf6d1cT0fvXrlyzcfZr+zlxiJC2jZZSC0N/EL25GDIqDiG6tZ1Lozablc7l70eshPhOnOE5yTv3HOBHZ1VxeVOTTYOZlDo8RnvB4H791eq27YLd5Cl1A6GCVYSJBBH1ArYis4zkmaZUlpv/o8d7GvQhC4sYnLLDvhiTwjPty422eQb2NQVCiQS+IECCDpMk5cK9ZSp4krWIyu1mxXkPSK2tu9lliAZtwDEnf8AzQe8ddeo2zbFtqWYxwG8ngBvPVXmsbMSz5s2Z4aaAcBpXNVr8GzW5rTpOpKy6HG9YAY5jODqMpyM9WlXFSSqgxJOeWQAJOvcO+tzoOrIGGYIIUic8jpWbOyquYzPE5nx3dgrOXiDcWrWfQ6I4d3Wt0U3tgGCFEsDiBMSTIJz3SBHhWqL4mCCrTEHzGUdddatblH/AIm6hI7QQRWGHxUqbs9U2aVaKauuiNeq1Ys4VSNDJIJiI4ZaT4UuYipKoSCDBGZOWRjWOuulZt4VAGQAAyruxWLUFam9fwYUqTk9djVGwNveB/KsE9uKYqu5s7rkBinIN/cN3aPpXRoTXz44ysne51PDwsU7NsgQADOJzMTnqBAyE7quqr1xJjGs8MS+dW1ytt6s1jltaIrV2vZySGUAnMGTEjUZ9R+5rapVoTcJKUdxKKkrM5hxAkFGy+EFhHbH0qB2pfi6u/geB7a61atw4n6kkdpK590Ef7r3LxGaWqRwV6SpxzXPmvpFfx7TcO4HCOxQB/nvrm19T5R2PFadURCxGQYCJiJ01ivnlzkK8rlDbOIAtlnIAkwdDlXdhsZGqnfS33PUeE+J0pUuHO0cqW737s59KEUrvPRilKUApSlAKUpXNX3R5Tx764ejPqGze4n5V/SKtqrZvcT8q/pFW1stjy0dkV3FzDRp4waheg4d4xD6g1fWveQjsxA5bs5OmcdnHwstGRP6Tscmckc8jFXwsr4YIlcOFToIzzru7ByKloqwnGFKlvixEEkjtAjhpXL5O9J0AC8zgUD8O6d+EgGNc867uy7alwSjBhv4jtBzHfXFJt7lVbqX0pSqmhrcpCbNz8jfY15e5yltQ2tfWCUsc4BaGztYwsGMKdoN1hd3yVtrGWp3+wImvJbJ6Gh7i3jcVTiUkLs2y4ibZAIa49tnJlfekHhFR1L/AOPzr/w9dSlQt31acLAwYMGYI3HgakoRv7OG11GhGRHYd1c7Y9vul7qFJFtgAWhGdSoIZY6LZ4h+H3e0V1q19otGQ65kSCPiU6jtyBHhlM1VrqawkrNP9CPr4HvI6/0lh4pIHfXleWNju7Rtga3PNzYshkcStoO20bQ7AGVxm1ZsieJ416bbuWLdq1zrt0ZAAHvMxMYVXUtM9HXI1nZrtnabaXUIdGEo4kGDwOTKcuo5VOpXy9Vb586mp6TXgtqSQPeEsnOCXRkANuRjksBhkTMVw/Q3kxbW0MBtLbSBaItm4bmO0EuG1cRU/wCPm8ds4T72REsADXS9KORbl6yLS3AQ7ADnAZBALDpIQdVGeoMGcqzyJ6PDZSxs2j0gq9O/ccAKztC4wxAxOx76lvYhQ3aa3/Zdz0NV3toVBLMB27+ocapi6fgTrEue6Qo+/ZU7OyKpnMtvY5se/cOoQKgmyW5pX+WwLttQFKNixuzBCkAYYRhLycstK2vaSbg56xbuEeIWK+eX+WNqFwjFfjnbgyxRCcs2rfDQ2HIH8gO6vom27ctoAtOZgACSTExw0B14VGq1bJbhpp/Z56/eD3LjTi6RUHgABl1Zzl451rnpmPwjI/zHh2cfDjUNoXG5I6LMSzEHMKxPRkak59mZG6tVOWP/ADQ2bmmAgQ/4fdxaRkv4ZnURFfIm80m0dlNWik9Pny5s2NgAUqzG50iwxx0QTkqwMgKs9UG4sOxmP0JI+lcq36UK1gXQhxYgrWyYNvE5QNdMdBMpJg5EVi/6UYbdl/V7p54EKu8PiVVRssgwJYMcoWYzquWRtJxk7s63MsdXP9IC+JMnwinq0aO478X6ga5O0ek+C5tScyx9XRnkHO5hto8IuH+fDMnNTlVdr0sxbO171a4sXTaKXOiwgCWbI4VkxoaZJFfL8udrmX33PBVH3mnMN/7jeCf21y//ABIeetW/V7mG4tpjcOSobwuYVYROKbccJYSRvu2Xl3HtDWeacQXGI/8Ax4c2WOir4ugZOKDkKZWTaP392b3q3F3PeB+kCg2NPhk8Wlj4tNTu3QonuA3k8BUU2kESejmQQxGRHfHA99UI8l7PcswiIjLhu8Kq9UX8Mr+Ux9NPpVDbSzZLIGL3lg9EEg69n1quwtyXxEgA9A4sWJY1ZYAGe4f5K9jCWIp9r2+aG3DjeHHX0W8RkfAVldpEweieDZeB0PcagNsA9/onvjtB86w+0hhCjFO9gcP1HS7B9KF+NBK6l8/Js1qWfxHi7duRjPuHhFVepn4sOuSYlGfEYiMqnsezc2ipiLEDNjEk7yY31STVtDir1lVj6MupSlUOQ1rnJlptbSHfoKo2nkCw6lTaUTvUAEdYIroUq6qTWzZaM5R1i7HgeW/RJ7WJ7fStgTmekOM9/CuI+yOEDlSFJgEjI78uNfWHQMCCJB1B0rS5Y5JXaLRtk4d6ngRplw6q+nR8SkrRn7nocJ49Wp5YVdVdXfW37s+XUr2m0egq80Aj/wAQasZwtru3bq8htWytbco4hgYP+8K+tRxNOtfIz0+D8SoYttU3quj/AD6fGVUpSor7o+L499cPRn1DZvcT8q/pFW1Vs3uJ+Vf0ira2Wx5aOyFKUqSxC4u8a/fqqVjaIYMpKsPEdvEdWhrNQupI69x4GoaIaudyx6SvjXGECaNE8D0pnLPdHVnXb2PlBLq4lOWhkQQcjBB7R414fnfiEdeRH+KkyA6gGsXST2K2a2Pf1qr0LkfheSOp9SP6hJ7QeNeUucp3SmDGdQQx94FQYzGomDnwrsbW5vravW7rJgYBrfRKlmdV6Y1yzIgiZrCcXFXZpSeaWV6XN+7yxbG0Js0/xXRrgURkiELJzykmBxwtwNeev85sdxVW4MJDFQfxSQOmJEkZAHqy3itXbuTLa7bzt6/H8S3eZRbxsXtIVtol4f8ADbzxG2Vklj0iGMtu2kXbtxwpAOEQ0TkoG7QRGXbV4RuzKUU5W7HY2f0rgxcTvQ7/AMrR9zW/svpBacxJUkwMQie8SO6a8iLQ4eOZ8awbXA9xzH1861dJdC1n3O36TbNs1yUuMQRJOAurqzoyFkdcg2BiCDIIOYrb2u5Zt7PbtW2Nq2VCIVUkKiAAgjUCMo18DXmRiGciZneDIMzJnOeNQF8Y2LNmYMsc88jmeycuNUVF9yJOTVmWbSYcYHuRJ6RMHEAQMlOkaTnlFei2X0nWUVlwA5FmcQIBOp107c6805xZKeueB3ZccpqXOEa6cRp31o6aaRRU8ux9AVgQCDIOYI4Gq7W1IxIV1YjIgEEjdnGleU5N5YZEa2MRxTgaf+OFAOR0jUAcd2tS5oZZaaayOw618+tWVKWVnTSpSqJvsemv7eiLiLAjQRmSRuAGprzfKG3OwLt+EEquUCfqT1zxioraAzAA7AKr2wdAjjC/MwH71xVcQ56LRHTGhkTk9znbTtzbNaBuFLt0mWUMttnWekbasemyiIXKYjLKt7k/lBbyY7Zm2YwsCCGEZmNVIMqQc5U15n0j2087cV2XEmHmNnuWFuLtAZVJAYqTJcsnRIw4QSCDXq7GzqihUVUUaKoAAkyYAy1rGSskdKd5MtxHjVW1bRgRnhmwgnCubGNwG81ZSsy63MI5IBzGhg6jt66lNYpQGZqnarpC5HOQBvzZgJjvq0mtVmxkH8IMj+YwQD1DPv8AvF7GFeooQeuvQLbgySSeJ/bcO6odEmQoY8YH6v8A9qV4SI4mO7f9qsrP7nxXrqyvnD8B/wCvnTEToIHE6+FWUpcFZlcwSeIOvdH2qwGlV8wO74d3+9VNwDfG7M9Xmcqkjz1Eaj/d1SqD25MyRuyj9x/s00BOlVq5Bho0mdO3f2eNSS4Dp/vWOIqLAlULN9XEowYZiQQRIMHTrqvaNrwkALJInUAcMzUdmv2wsLhUAThyBG85eNaOlNRU7aPqFKOq6mzSqPX7fxgdsj71JtqQAHEIOmcz2RrVXCSdmmRdFteZ9KvRtrpN22ekBmp3gcOuN1d47enGeqDJ7Aa0Nv5y7bZQ+DFMQBpuBPZrFd+Cw+Ic81NWtvc0o43lakakZWfv7/b4j5xWKk6EEg6gwe6lfZrbo9X45JSlTa2aPp2ze4n5V/SKtqrZvcT8q/pFW1utjzEdkKUpUlhSlKAVUARoJH1HUBVtKAwrTpUbtwqCVJU5ZjXIg9+lY5s7jA10k+NRazi96CBujqI49dR6ohq6JXidN7Tn9SesnOlqwFmJz/3LhWRaAP8Ak+NTqULIUpShIpSlAKUpQGdjT+KTwXPhJIjvgfauhWnycffG/Fi7iAB9o7q3Ca85ipN1pXPo0ElBEblwKJPhvJ4CuXy5ypzFrnLgAGIKoLhQGaek9wghQBJ0OcamBW1d2c3VJDtbLe6yxiVeOY1O/qgVsXbigQ5H9UZx1GsFozR6xu387nn+QL1684xXrht2jOG7bFu+xe3NvnChwsmFy0FVMgSK9JVGybLbtqebVVDEuxG9jqxO89fVUDdZtDhXcY6R688l8D3UnJNmc6saS8xtUrVxuN6t2ggnqyy747qz6w/wD5//AK1S6KLF0n1NmqNqukCFPSOnUJEnPLIftVTl2IJhAAdGJzMQTkBGuXXVbdIiWxZ7hCjI78+oZnfS6MqmLi4tR9y07MPxS35iT9NB4VNnjy3moerjdI7Du4dlSVI49+ZrNnznqYVTMnuHD/NTpSoIFKUoBSlKAUpSgMMgOomK1dsvmQFPSBkkiQMjl1nMGqztTEkqwgGAIkEZZ8dZzBqtRxzJzJ4k619zBeGSlJTqry2v/Rw1cVpaG5nM5sZOk5DwArDoDkQD251mlekhTjCOWKsjgcm3dmZqIUTMZ8azSrkGaxSlAcrlfkS26OwSHAJBGUkZ58axXS2n3H/K36TSvnYqmsysaSxdaKUVJ2W2u3oX7N7iflX9Iq2qtm9xPyr+kVbULY9DHZClKVJYUpSgFKUoBSlKAUpSgFKUoBSlKAUpSgIzBVhqDpxBEEfv2gVL143HNvBCmOkSJIiXGDUQIE/zUqm5bGNDpmVkZHMGIPaAO+vn4zDqUXU6o0jWdOLVrp/Pwbdy2Gdg2cQR1AzkI0zBPXI4VJLKroAPue06moIuDXOdWzJ79f8Ad1Wq05jMV5+TOSbzSciB2VJnCPD78aspUTeX4h4iq6sqSqv3pzIAJGWuXE+VOfHX3An9qW0Mk6A7uvLPq00qbWBkWF4A9uf3qdK5+38v2bL4Lj4WKG4BhYyoJGRAgsSDC6mMhRJyB0KVzrHpDYd7VtbktdRbiDC2aupdZJEKSqsQDB6JqPJ/pDavC4QSotyxLAibYZ15wSPdxW7g/oNTkl2JsdOlcZ/S/ZhbS4bhwuXUdB5m2AWBXDIIBGRGc5TW7f5XtpcFpiQ5E+60ZhiOlETCPl1dlMkuwsblK5myekuz3LJvI5NsFVnC4JZ8OFQpEkkuggDVq3dj2xbq4kMiWUyCCGRirKQcwQwII6qhxa3RFi6lKVAFc26+MkySswBOUDfGhkyeyK2Nrv8A4RrEk8BwHWc/9itcCvv+E4O//tNadP5Pn4qr/gv1FKVTtu2pZttcuGFXMmCdSBoM9SK9I3Y4Ur6IupXPbl+yLa3CxwsLhBwtmLKu9zKNyo564ymRUdr9IrFokO8EWxd91j0GJAiBmTB6IzyOVVzx7lskux0qVpWOWbTuEVpYkgCG1W3buHMiPcuIe/qNUbH6TbPdR3t3MS2wpYhXkYpgREzkct1M8e4yS7HUpXO/8Q2cdtMRxXPdXA8nplM8sukpGfCrl5Vtm5zeLpYimjYcapjKBojEE6UTpTNHuMkuxftHuN+VvsazWNo9xvyt9jWa5MTujCZRY5XQKohsgBoNwHXU/bKcG8B50pXBxZH1liqlh7ZTg3gPOntlODeA86UpxZE81UHtlODeA86e2U4N4DzpSnFkOaqD2ynBvAedPbKcG8B50pTiyHNVB7ZTg3gPOntlODeA86UpxZDmqg9spwbwHnT2ynBvAedKU4shzVQe2U4N4Dzp7ZTg3gPOlKcWQ5qoPbKcG8B509spwbwHnSlOLIc1UHtlODeA86e2U4N4DzpSnFkOaqD2ynBvAedV7RyumEwGkQRkNQQRv4ilKrOo3FpkSxVSzN327b4P4D+6qzyvb3Y14wFz8TSlfC4aM+ZmPa9vfzh7Y+wapjlq38LfKvnWKVOREczMl7dt8H8B/dT27b4P4D+6sUqOHEczMz7dt8H8B/dVF7btnchntYmEQWRCRhOIQScoOY66xSnDQ5mZG3tOzLhw2AMJUqRbtgqUAVYzyhQAI0Apb2nZlDKtgBX94C2gDZz0hOeZOvGlKnIieZmPWtmz/gjPFP8ADt54lCNv3qAp4gAVJtt2csGNqWUQGKJIEEQDMgQT4mlKZEOZmF2zZwpUWQFIVSuBIKoAqgiYICgADcABVlnlayihUQqo0CqoA7ADWaUyIczMn7dt8H8B/dWPb1vg/gP7qxSo4cSOZmaK8sIZJDSTOg7hruECs+1k4N4DzpSvT060oQUY7I+a6km7se1k4N4DzqN3lG0wKspYHUFVIMGRkTxAPdWKVpzExnZXdv2GENaDCS0FEIxHVoJ1MmT10vX7DmWtBjAEsiEwAwAknQB3H9bcTSlRx5E8SRm3tNhWxLbhojEEQNAAESDMQAO4VG3c2dQyrZUKwAYC2gBCiACBqANKxSnHkOJLuZW9s4iLQEQB0EyhsY37n6XbnrUxtdnHj5vp6Y8K4o/NM0pTjyHEkSvcqoVYQ2YI0G8dtKUrCrVlJq5nKTZ//9k="/>
          <p:cNvSpPr>
            <a:spLocks noChangeAspect="1" noChangeArrowheads="1"/>
          </p:cNvSpPr>
          <p:nvPr/>
        </p:nvSpPr>
        <p:spPr bwMode="auto">
          <a:xfrm>
            <a:off x="155575" y="-609600"/>
            <a:ext cx="3581400" cy="1276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57826"/>
            <a:ext cx="3714744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3857620" y="5657671"/>
            <a:ext cx="378821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Nemecko však za tovar Slovensku</a:t>
            </a:r>
          </a:p>
          <a:p>
            <a:pPr algn="ctr"/>
            <a:r>
              <a:rPr lang="sk-SK" b="1" dirty="0"/>
              <a:t>neplatilo</a:t>
            </a:r>
            <a:r>
              <a:rPr lang="sk-SK" dirty="0"/>
              <a:t>, čo vážne </a:t>
            </a:r>
            <a:r>
              <a:rPr lang="sk-SK" b="1" dirty="0"/>
              <a:t>poškodzovalo</a:t>
            </a:r>
          </a:p>
          <a:p>
            <a:pPr algn="ctr"/>
            <a:r>
              <a:rPr lang="sk-SK" b="1" dirty="0"/>
              <a:t>hospodárstvo Slovenska</a:t>
            </a:r>
            <a:r>
              <a:rPr lang="sk-SK" dirty="0"/>
              <a:t> </a:t>
            </a:r>
            <a:r>
              <a:rPr lang="sk-SK" dirty="0">
                <a:sym typeface="Wingdings" pitchFamily="2" charset="2"/>
              </a:rPr>
              <a:t> </a:t>
            </a:r>
            <a:r>
              <a:rPr lang="sk-SK" b="1" dirty="0">
                <a:sym typeface="Wingdings" pitchFamily="2" charset="2"/>
              </a:rPr>
              <a:t>dlh</a:t>
            </a:r>
          </a:p>
          <a:p>
            <a:pPr algn="ctr"/>
            <a:r>
              <a:rPr lang="sk-SK" dirty="0">
                <a:sym typeface="Wingdings" pitchFamily="2" charset="2"/>
              </a:rPr>
              <a:t>Nemecko </a:t>
            </a:r>
            <a:r>
              <a:rPr lang="sk-SK" b="1" dirty="0">
                <a:sym typeface="Wingdings" pitchFamily="2" charset="2"/>
              </a:rPr>
              <a:t>nikdy nezaplatilo</a:t>
            </a:r>
            <a:endParaRPr lang="sk-SK" b="1" dirty="0"/>
          </a:p>
        </p:txBody>
      </p:sp>
      <p:pic>
        <p:nvPicPr>
          <p:cNvPr id="8" name="Obrázok 7" descr="nacisticka vlajka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4000504"/>
            <a:ext cx="1905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Na Slovensku sa vyrábali </a:t>
            </a:r>
            <a:r>
              <a:rPr lang="sk-SK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zbrane, súčiastky na ich výrobu  a materiál pre potreby armády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sa u nás vyrábalo?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285852" y="4357694"/>
            <a:ext cx="661751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Nemecko</a:t>
            </a:r>
            <a:r>
              <a:rPr lang="sk-SK" dirty="0"/>
              <a:t> určovalo, čo sa má na Slovensku prednostne vyrábať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643174" y="6488668"/>
            <a:ext cx="32944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Vlajka SR v rokoch 1939 - 1945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500166" y="3357562"/>
            <a:ext cx="61462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Zbrojárska výroba </a:t>
            </a:r>
            <a:r>
              <a:rPr lang="sk-SK" dirty="0"/>
              <a:t>mala na Slovensku dôležité postavenie</a:t>
            </a:r>
          </a:p>
        </p:txBody>
      </p:sp>
      <p:cxnSp>
        <p:nvCxnSpPr>
          <p:cNvPr id="10" name="Rovná spojovacia šípka 9"/>
          <p:cNvCxnSpPr>
            <a:stCxn id="7" idx="2"/>
          </p:cNvCxnSpPr>
          <p:nvPr/>
        </p:nvCxnSpPr>
        <p:spPr>
          <a:xfrm rot="5400000">
            <a:off x="2971358" y="2755769"/>
            <a:ext cx="630800" cy="2573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u="sng" dirty="0">
                <a:latin typeface="Arial" pitchFamily="34" charset="0"/>
                <a:cs typeface="Arial" pitchFamily="34" charset="0"/>
              </a:rPr>
              <a:t>Rastúce požiadavky vojny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spôsobili, že sa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Slovensku vybudovalo veľa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nových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priemyselných podnikov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železníc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ciest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odstránila sa nezamestnanosť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 bola postrachom robotníkov už od čias hospodárskej krízy...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0" name="AutoShape 2" descr="data:image/jpeg;base64,/9j/4AAQSkZJRgABAQAAAQABAAD/2wCEAAkGBhMSERUUExQUFRUUGBgaGBgYGR4XHRoUGBgdGRkYGxgXHCYfHBkjHBcVIC8gJScqLCwsGB8xNTAqNSYrLSkBCQoKBQUFDQUFDSkYEhgpKSkpKSkpKSkpKSkpKSkpKSkpKSkpKSkpKSkpKSkpKSkpKSkpKSkpKSkpKSkpKSkpKf/AABEIAL0BCwMBIgACEQEDEQH/xAAbAAABBQEBAAAAAAAAAAAAAAADAQIEBQYAB//EAEMQAAIBAgQEBAMGAwcDAgcAAAECEQMhAAQSMQUTQVEGImFxMoGRFEJSobHRI8HwFTNDYnKS4QeCosLxFlNjg7LS0//EABQBAQAAAAAAAAAAAAAAAAAAAAD/xAAUEQEAAAAAAAAAAAAAAAAAAAAA/9oADAMBAAIRAxEAPwD0nVhQ2BasLqwBZwmrDNWG6sAXVhdWBA4XVgCasdOGA4QnAEnHTgc4ScAWcKGwHVhQ2AJOEJwzVhC2AIWxwbAtWO1YAuvHa8AJwuAKXx2rAZx2vAF14TVgWsYXAE1Y7VgeELYAuvDS+BGoMN5owBuZhDVwBq474YK4wB+djudiHUzaDdlHuQP1OBjilLbmp/uGAnmrhvOxAfi1Ib1aQ/71/fAK/HKKoz8xGCiTpYEn5TgF8RURUy1VTMlbaYBmRAki0mMYGr4arIdILkAC4iLifymMWniTxKr0WpB6RZgD5QSFIOqCzMDq9dETjJ5Xi9ZUAWq4AmIJ74D2g1Th4qnvjOUvFI/+XU3tdcPfxPe1OR31fyC4DQ8zC8zGbp+KCTBQD2k/ywv/AMQVDtTv8/5nAaUVcLzMZmnxavF1TrPT23OGrxuqzBJAJJmFmy9L7dp9DgNQK2FNUYzrcQqWGo39B9f+cBqZ2qsxUNuhMxeTdgT3wGn14XVjI1OJVwCQZiAR17GAL/lgdTiNXeT0kTMW363wGx5gwms9sY7LcSKq2qoSx2BtcDuNu23rhGz6kjXBsJknqP8AVY4DY6jgb1fXGJrPT1fATYfC0DUDvM2kbiD6Rh1Lkk6nS95QTpJIF5JmxBPzwGuqZ1Rub9hiO/G0G+se4j9TjKOi6AqqAYIJvcnr8PS8T6dscK0fg2jY9txI+L1wGtXja9m/L/8AbCVOMQY0tPUEgEfr64yIzySbqTYQCLAenTDGzSydMEneWE2+eA1p4sfwqPdx+mBPxth9wH2M7fLGXaoQbqP69r4DVc9j8gcBrKfGnb/Cj/U2n9cJW426j4FHvUE/T6YxzVj1J+f/ACcC+0+3zwG2/t8xZf1j0ucQ8x4tUblbdAQf5nGXFcdk/wBo/bBBmx+FfoP2wFpV8azt+oH74iVvF7mYkf8Aef2xDHEI2A+g/YYRuJkzKzfv06bkRgH1fE9ePjIHuf3xF/tSqxmXYn3b8sOGaJNkMe4/LzYa1aoSAEkkkAagTb0mB9cA4VawNiwJ/wAwB+YmcK9GuRdvkXOGNTqxJVgu0kECe07TiK1bu30wHV6TLdrDcn4o98QKlYlisGImYi3eDtiW9dOp+s4DXpKwFQhgk6dQW2reJ6mBOAr3XV1F+2//AHdvbHU1Mb4JVqDTCixve30H8zgmXp09I1FwbzAUjfoScBr6Wb/qI/8AVgn9pQPhP5YzRok/CtTrPlO3cft+uH06dQsDorRsfKTA73GAvBxSOh+ZA/8AxjCnifsPcg/mZxW0qD6B5anMJ7aQE9QUgz3m2DNlajTKEbaSdJlY6mQJ2v62jASKnEzIIYR1ggj6i2GZnPAizQR6xPXp8rYEci+g2Ksw810AkAiZMn5CIxGzGQOoGBffTEW/0SOmAlPn9QkNFQR/3D97XHXEh6y1VBPlYdd9J6b7r6e+K9sqxsQTp2IJfrtA3O30wc5LSuopc6SAamht5j8zO9sA/KaxO5gxpFtP+ZD29B9MSq1MgBxp9fNDQTAaNrwevTFYGA1QAJ1RpOoSTO5BJEQJ3i3riRQSq4kJNiJGpfziIO8RgCVs0CssqmxuReAQCe1ie2BqojcAXkbi29unuLYL9kqW06Os+Zm9OimNr2wJqVVT5moj/VMn5AfywCmnRKyCRMGNIkAmNpv3sZHbAYj4SxEwIB69wRbDTVeYHLJ9Fb36gYev2kn7tt9/0G2ARM4w6N9LYc/ENvK0+3v3t06YM9KtH95TUdyP5scQ2RiTFYOb2RWI+sgfngHPnJ+n59u4+VsdrZhsh92AI+fXp9cAbhlY/g9yY/f9cNPDKlyXpe8tA+em5wFhlneNJCFf9ckfvGENGpPxgCOsk7+gxUivVBhagPyMfLVGJgy9VgGaoqAwAqgsxPYKPnc29cA8ZdpuUA+tvrh/2derz/tER6YbS4VUgnnRPpPpvqj6E7YdS4EQZOZI+X8i2ADUpJFnO+83H0/bCAJ+NrepvgmfyYRCxzDMegCrc9rbYrcvQZripHzP8gcBKY0x99vnOB6qfcn64cuWcf45/wDI/qMIuSi/Nv8AttuMA5alEAzqMz/VyMIK1L8E/wBdtWOfIarmp6dv0GAPkB+P9f2wEocRRY0qwidjFiZPXuSfniK9dJsrC87nffvhGyf+b8x/6owL7Ib3/Nf3wEX7TocMJkbkGCZ3v849sGzGeLKV2DEFhMg6fhnvEmO0nCVcsFBYz1+vyxX6vlgJFVwTsNvWMGoVVCgaZ3vPriMibgz8up7YOrL6nAaRs28/Dt1Y/ucDbPud6iie2+B1ql/gJvt29x/W2JmQVTd1Cww3ggraxuvY/U4CMM1P3nc+gj9J64n8NyxfUHFRYAI8w9ZkfIdMMZ09AIFjH+Q+b+Lv8QtibkuXqA/hA22kTdR0qG3xHACzeWRVkF9UxB0zt3CEgg/p0xF4HRfMAy7SI8qT2UTYNAJDb9TheN1V0MqFeYCpIXUCdUSBLGWJDlt7ziNlKRRWAdWI0/8AnAMgEixN/wA42wFlxHLPRy7VFL2IEssi7BT8VOOp64psnmgU1MAxUgNOkXdm02Ak7YtuGVkqo61QliYm2oaWgxNxKqfeMGbKU1kBKUGe+wZoJItsVj2GATglYVBUGll0AMNAiQdUsDU3Hl398Tc1kVDSTVcjV8TEgQKn+WRdV2xEoUkG7f7WsFDKSuwgXqGOmo98E+001UyStupMElG9zv8AzwEWk5NalT1VClRGJBOo6g8CCyTER09YxZU+C04EhgSBva5Ck7U56t+WKRNVOrzgC6aqnLUjy6Sx06S1ohdgJgY1vAKztRRrEg6W5YtIIiykwYgG9sB59Q4w/mGpbf6RG/aPzxrcnkKLZei7QxdJJaoYJtsBWQDrtONBraCdDdYIQkyEM/Row41KoYWqQCfKoaLOIERtE9sBSjhGXJEohuLaiep75n0H7YgV6FI5mupSmFUUiqyVCzTkwFrJuR6+4xo3aqJk1hcGSGn74/AbWU+8emK/jFaoKNSGq6ypgqrkyKYMalp2Iudxv8sBH/s+h8IWkBMb7jURuMx274reP5JEp02RF8yVjIkiUolhpGpwIInf/gvDc3Uo0V5wqai5kNq1XqWLFlgC+7HCcWqitTVQ6HSKgu4M66TU7QOhYGLYCg4YKbVV1nUJ26bE3i8TFsaCtUpAsNNADzGNNLaxuDmVM3O6j2GC8JyGfqxGaeomzKoYqVj4GbYCw2B2GC5ng9YEwylzsq1PYXBXcDU1hEDANo1KdSoqEUiCWEBaXQwB5cwx2/yn2GK6llaXMrK60zFaoolU1aeYFiWro3/j8zg9KoSjOKlM6Z8rO28jpyQInrPQ74iZd2Wo2qpSAZy0B2sSwN/4RtY+voMATkUCRKUItstIbzO2c9Bf9cReKKi000BQSHmFWLUahEaWqCxA2Y++J9eFKlayMhjz6yo1KTIg0Sx6XAv6Yq884cKgdZAaWJOm9Nkj+6Bnzj7sG+AqPtjen0GEOZb0/wBoxaVeHUoOqtJ2UrrYQLX1KCOsD6kYjtlqWltJcNaNcBfUlla3SBB9xgITZxu4/wBoww5lu/5DAqKF23A7EyNvridUamkeRWH+ohib9j8x7D2wEB6zHuf69MMGognzQNzfEwhGE6o7AqbD1Oozf9TiHVS9jI7xGASopFmDCwNx0NwcCIHTEoZefvL+Y/lgTUYMSMAIHBwZud8A04KhEYDTmkbk1GgSZvvt3Hrg5yqg3qVD+Vt5ucJxHKt5pZGplyNX8NQ8NcjyyPun5juJWi9Rl/v18pH3tJjpCrTkxbba2ALTo0js9Qn0YH8hi44H4eo5jmKzVVKgEGbqTIMhhB32PbpvhPDfivSRTq1hpawZtd7AaSzqBFjubk3icc9ajzW0M+Vq3UwvKKkaTptOpWKm2nYqIwBv/gFyai84h1K6W0eV1YE7NsZsdJIEdcU1bwxmabHmpqpruyuFGnuGKz9Yv1xpV4tmqRV6go1lqALKIUdtN1mNm81SRpsZsJMGz/jLKwYqNJUxpVheDs4Uj5icBmKXhqoV1kMEYKwcsI0lYERMiSCO4t1nB04QBEsGEEEF1gkiJBABHePXBOLeOKb0HpKjyaagObjWNJvIBNwfN67YoslnjyS5B0paZtOwUAKTNxc2vgNOnBlZdQUKNWkaAXMtFpAYgbXMAdwMOTg5guzZmBfy0VBkNp2JR5ntfrMXMDhPi5Qhpik3mYMJcTIj8SEQYA2meu2H8R4yuvQK5BcctVNCisF3BKmoVICKxWWMdbTfAWWfRkGs84FYTXy1L/3irAb7QSAWdbrsJOI9Tg1QmKlZz5gI1UF8zMQD5mc9G6SZtPSt41mM1eH5tKSz6TRbqKknlpC2VWkk3BsQL2uW4nms2C2XdBTRjNSoCut1OvTpFRmgBgSw0ggwNgAABwbUo0s4kA/31A71Cs+WiRve3aAZxBrUWAMVKxAmTpTYbmydrziRnOPq1BmzAzFCqJ0gPVVWBUsogMRIcze+1yLYr+I+HqtCjq10ah17qxLSd10mw0ltRJuJG2AkMKxGmalxI8gO3qtOeow2oaq7s6+rUyOvrTvc/LAaK08wAqa6LsvwhvKpRZZ33KUzPxHoDMAHB+DV1y4Iq8jMU8w1OnqV1qGkxBh2DCy6XYzI+DeL4B+XypdSTmculyvnalTOo9wwBj9cV3D88xUkVEBJ8wNKmW9POVkdY83Q4vlc1KjpQXLxRqIhYhaRYAPUii4Defy1BJBgIp74oE4IGFWm9YURlvugmqrMQA7oRBIJVFiOoAnAGXKvWB0kVAhAeVkDVqIkKxgGDcDcjviubTrNIpSnvTVmmwNgTO09Biz4Zw6vkBWrVKLkaQJFY04U1EBJ0XLGUAuRMyCAYi5jIIpTMmvUV63MdFWmzsqq7qAzBhAAVRO/mJ+7cBNlgAxKqoQwxamwhhNj5rGxt6YFSVWICmkSRMXBI2/F6YtG4Zycq61spUolVh6oqFlDg6A70x8QBeAoMSSdohuYy9WhQ+zIKFUVNYfRT5lRQ60zzC02I1gCCAbDqCQgfYYkxS+U9N9nxFMOG0sFjqFb3/ERtNsafK5WjVUZZTXp1jSqaC7OqxSAh9JAEMq1Dp+FTabYZlKr5Oq2W5gCEzXNEOzgKAJsSVqNrCgkAAkWm2AyLyBPNB9NJmfUEe+GMjwDqtEzH8gZ6H6Y0nFOEUMzH2c1PtDl3fm+XUADrcDa721TuDgicZNOrUpZimtQUtFPSup1QJzPh1NOr+IKf+kEWjAZejTZrh0B6iL/AKYtvD3hypmqkH+IoUMRJpypIUeco3Vgdtlbri2rcDy1ckZasAzliqNALaVJQqgIAlSRcKfiMGwNFmspVyzFTrWp5WBA0OKbLIJ0jWJiCJgdb4CbnuC00cc1KlOhAhkYHcSPOaZFQhrHSAPMACYku4D4NFdeYpLqtqiyikMRIEsxtpYeYrvcDvx4/namWqoyGpTWmEkCCqMw80IVLA6dOsggSRsYLOC5/LBGFWtXU1XZyEZ9NMimwGpQw5mw8wMnVpKgC4UVckAnQQnmCaidxckNC6ioKmPW+JHB/DbZn4XQQRI1KCAbAwzLadzsJHcY22Yr5ikAtF6ebPMFTlsoblpSQM4psSIVWQpoAJEWAJIwLN8Ep16tGnXo1Mq9VaioS1N6YFKHEadMkgtNhdjY2gMOvDNQsoi8Ekg2kXF+uLbLeAM4yKwRSGAIMi4IkfkdsWfE/CiUKc/aabVQtM8ohU1aidYBd/uqGIkT6XEqPF9dr01qhPugVKphRYCaZVfooAwENK6IWR9bU2IkQp22dYaA4BtEyCQd7DzORSk+mKjixUqyw1NhKuvlJ0sCD8741HHuGrUXmOulqYXmLSCMDSNldbRAAPt2gE4ouLg1VWurEjSqVInyMgCAsqgaVYAEW09jMgBFr0qbf4TJsPPVibb+ZBv6fTEihxGkQKdVQVAhWBZmp9oLRqQblJ76SNjThgOqiff62GCLQLXv76Wg+5iBgNPleP1cr5dK1KU7gEo0WkVCzQDAgG+wgbYfn8pQzSipQFNWph2em6i8mQrQ86QCxDAaRG4MLjNUJQmKgQnqGv8APSZPti44SFq1FXmaakEpVpIaZVlUtLnyqUhTJ0ho6kWwBcnwdKz8qt/C5KHSHBYiagANRdCgeVlEiBADRvhOIcKzNI8oJqL6mDKquCAJYhgJ232Pz3n5DxDQzMJmh5jpCVf7u0mxKHyQGJj4TewsCPxJm61KgoRnCgEEFFTQja9+S8iTIkqCCtmUySGUzXC2pwChUhYYlhOoGGmNrgYu8lw+vVSodCwoRWAVg2pjGsCmrF1GkyNpeYN8aPinhQGmDl79YqMT5DcaSQSCC3UknaTjNZHnZWqWplRUUEFYJ+NQTKsBqiFMCRK9RgK85SqrAaKiGYMqyxJuGAElZ3EbY7huQqNWJYEBdYlH0gMwgKpANrfCBcW2xrcnxnK1m/iistQmmX/iMVuwRyCWnTqaSPihTERir4Nx6pl8xWpeZuZV0UQWELVWoVpk6lMLDiTAJ074Cn4lkzTglg833Em5GzfEPrucF4Mtf+IVqKiORc1LjzhrLMiYUaivbrtZ8S8JZwl6jhPvsTzZAC9Jfpfyieh2xG8M+Ivs1N1ddUNzKWoagr6SjKRMqGVviWSIvItgIGeohA5aCSCdaw0uTdXJIIBBI6kzBmcTOG5mtVpqBzAacozllhtjBDKXBErfVGwgRi4XhC1irKlWoNS01ZdJWyhgqGkdOgKdwIBlSZtiL4Z4nQpNWRoqFSDSR6Q/vAriooMGBZfM3lFtt8BQ5zJ8pYgqQV0gCV6iCQfKYY2i4ZricNqMcwGqPTPLL/w4Hl1RDJqAEkC5A740ubSmTYKNKAf3ejSFEm/nLRq3YlibmRGA5Z6NPMmnXSkVpyxR6bKytAsx02RtS2JCzBMQDgKTOcWqFId3ILKSjEkECPNf1ppaeo9cNr1TVVxblq5IITTJMFRrAklRqJBPUR2xoTw+iUo1TSpINDAqxcuGJMh9SBGexXpAB3i4Wq0lKUm0GgaoLDVy9JMDUoBjUQFBJ+7qgAnAZynUFJg8KSJUgiSVadcG0ky25k6o2nEvhfF3k1UdaboI0zpBDMDKrq8zeQAgWCqJkE4vuL8Dy7U2eipGiuRUDVhTcKUUrSpqSwYEtIYyRpa5i1blKFairGm1NtWnXTsQ2g6kAIFipMgiNsAtTiVYPza9LnWCgvTK6VvEPAAGpzPeelsAou9StUaitNAtAa9LhQpV1ZyGLKJD6QDfUBsZONbyVr0KgoNWeryAQCqaGqmA0My6XAZoYfCCDeQRjHUshWpM3kUEBkYOquLHSbXAMrYiIiRvgHNxWozLUrBqukBNRkNpBZo1j70vJJ7ACMJ4d4jX+0k0V0moPKoOoNUUEqQHPneRvIsGuAcaTgUVEVGqCjUNVUWmoEGnC6iISxu0FoEwDPXPVaFehWeouXUqHqKlRqMAqC1OdQgbEk3gk7bQAG4q/OWo6+dEWn5DyzpQFbFZhjJmBFzYDCcK4utJ2CoqoVVglQgiUkEsQoa6uwEEEXg7YLkMotevpqlMsrA6SiqqBgCQG1MIBg+aTBIAAwzjXBWy/L0PzOfl9baFJVQexG6bEMQMAbP0zqIGTelps0alYgjUFaUE2YR3XSIPxGoz1Zudp0sjGFQMYINlUkgCYiwHpN8XWf8AFtWrWFR6USLoHqgGYOoaiYAAEKBpN95GLDiPDzWyz11Wi1OkqvqVyGBEjSAaYZWXqGAm0YDLfZ3pAnmMAB5tBIvtfQ294iZvth/FeK1qoPO1EuBBmASAFLHTZ5VQDeJg2MzEasRqGtSHILKCCC3QGLTFiMTuF8WFOAUosisxCVU1LDgBxPLZl1EC4PQYC34tw/hrrV+z5laR1LywVqOGBQW2LKNQcmQzAxsIxCr5GmjFafEEZBEECqvS9lVhvOxxMXgFLN62yaNT0SIJGlmOgqvmMoIL+bawsLxm3ptTJR6ellJDBhcEGCDgNLX8Y5ik4fVzFllZKhRwVMEeWnGkiJE3v1nCcUyRo8vMUAVpVBNNhMib6SYEdY9B7jAOIcVoV281HRHQaYmIuVphj8zi54FxhKlJspppgEHkyCoNSSwDSWA83qMBUZw68tTrCFfm1KT6AEDEKlRXZUAAch2kiJjvinqMSbyfeT+uNYtOKfKrUwUdg0alR0qrKkq22xINiCDiHV8MKxilURibhWflt7DyMrH2YE9BgKMVJ3374k5DOtSqK6mGU9bjsQR1UgkEdQTjq+SVJDEggkEQ8gjoQ1JYPvhqin1Z/oq/rf8ALAWT5BannoXB+Kj8T05BJiBNSkOjC4sGHUzPD/iKohFEsTTYhCOqaiFY02IMRJ8pBB7DfFLRNIH/ABSB2dR9AKZ/XFlQ4vTZ05iPVAZbu8uAG+64UMTHRiRbbqA9A4pQrhWam6ggfAV8rNJF7FgDqUwPwDucVaZcZjRSrompFCEg6GRlUg8tgBzFLBIEQsG22LnxJWZMvXZTDIrMDAMEHeDb64zPCvEWXzAVczSpJUJBDwAjsbGTurehJEgEEQBgIHE+DZagwDUs1VDCpDJBUHUAAW1zKiAfLDagfTFRlqKqRUVfOrK9MsbrpII1KtiZF9x2GN3xDh3JKtTy9N1VgSAWDqQwOpRqhjuYAkkCxwPO8NoZlvhNKoxbQwHxqqqxaoltJlysNDSh3sMBScK8RPXrU6FVKQDs8FqSMvMcMwcAAK0v7GWviwXwUWCpzaayXsFn4TAIGoSSpBI+7MX3xW57wxUojmtXoqyFWW7A65hSDYzvsLkRh6eKwrEmrm7R5g6kFhF+VVB0oReCZuQb4Cm4F4ubLLoWmpVagqADVZoIIZg4t1gg7TBxL4DVoOmY0ECuG5pZzUpjl6pjylg3mIUKdMyDO+BhsjpQM9dSg8uqkpYHdiSjy1+56RsBE/gFLJOa8uax5Z0isoowZ/w3qM2k+o29cBU5tXKmdWxvJBHsYHm/cYi53OJmajVKwpo7GnP99ZaahWAVBpOqAbta49caDxHwqo1QJlsnAdIDA0zq0fE9ODCE6wC5MsAIAvjJZjIPTVar0n5b6oJ2YidQBuJBnftgNZw/IkZKnVptVqhecagQqUQgzqlwCLQxhWYxA074pqqNVdjcuiipKFTpVfNqAGoGNN4kjri34Z4UVqNYNmHp6WQFV1CmZhvMrpqYzq2G69hiq47wbLUtQp5k1SdJQDSYm7GowgDpAWSZvG+AJ4T4oKVcPUao1II6hSdcSAF8hfYX+pjfGkz2QD0adbWmkUgqJTy7aoX7oC1SZkH4ja0k488+zLIlrHeAJj2DfzxuvBlXNpoASoMuyHQUVWUM0aHKo86ep6mN98BUqGH8SmRTbSSH0dIsUJuIk+YG0Ti7pcQyNVKhiir8pUhpT+IoJJ1orKCSfjTz99hEXN+C6jvWnMUyaIQKIRRpK6tJUVIoKJMKRBEEb4zvFuHfZsxoWqtQADWygiCZ1LEnzAAGx69IOA0/GPDJqV1r5XlCm0KppuVVCgLNUbSkKNSgahNwOu1BmjUI5bNzAuoLD6gDq1M6N0JMmYO5727hPiqtTdKb6XpF0LcwFyBMMwMwCNTnrPWQMXXiShWqPpy2VprTrkslReUzVQiAgg6opJAnSILR3kYAXEaWRqZfMtRVqdRaYKIztIbV5ioLEMCGE3O1wvWu4Bn82qVNNHmcqlynYkVIos5cqELFWDQejdbHbFVxDhtdVNapSdVVtBMKsPM6PLfrvG1pjFj4f8XHLcwtTLCoAPJCQEDRDKJF3F77dN8ALi2UqUr1lqqWAjWN7QpFyIFoUWUAbDEStm6CvT5RrinUpFMwsiS1xAIWCpsQCDF9jjcLlctxKkmZNOpq5mlgrtUblISCCNa6VYQSVGqSI1EknGcY4Z/HdaGVzCqIYK6VGfRsGZb6VJDRM7xNowGly/HstmBTpLUp5ZhRFPUcuHqFpg008ukAxqGmWPTSRGMTmMvpLAcxlW0mmU+ZW5UdgTi04XxQZfkM1OssVUJeNKmkrAwoIl6krJYEfh2Jxs8p4hy1d66K8HNtTQFqB3ChIqE6kqGT5ZgCYgxcMl4I4rTy1apzZUVEVQdOxBJuTcDYDpO/objfGcvVru4RSDpEuvmlVCmYkbi19oxZ8R8CBvtLnN6mpQZqMu5QN/Hc/APUSNMe2DUv+lylVP2k3ANqQIuJsQ9x64DEADuZntY/nhASDMbd8IZvI329L73Bnr9cFyzgNNSdN7AX2ttAsbm/TAXuY+z5gc4HS8DmU2OkHoHVyYJ28pIxBHCKhJFJ0YT0qL/MxOEyhoMHVqrJB8hKiWEbsEJ033gnfbD2ycRoqB2ZQeWpJO0sPIWAjeCQcBOzWXdqGnNLpqIByqsSSo/wqhHxKPutcr6jFOmTk/Ep9Br2+agfni1ynGTTGllEGx1AspA7g7n139cOcUKl1JpH8JunrDTK+1/fARaPh53uDG0GJkntLTi24b4R1lSXCrJGrcyI2DQNwcdlVqK2nSGVri0gjuGa0QN5+eNNwp0sq6SWJ3IYMRBMMDNh06SNwZwE3iyvUWqAQyPRZRTCyxqknza7CNJiCRe+MsPBS6BAqligOl1A2IUhuWx81wYE2O+Nzoja39f1thfn0/ngPPqHFKuVZU1VHRGpzTh1Kq3mAXmmYYSNJkCREXxq8g9KupqUKhU6jOmQQ1vjSY2A3HsepxXirMvWztRKdEu1BdJKxqgMWDWEnyle8HV3wwtmEqpWRWR5YeQGo0A2WpT0qNiJBsRsdsBqatd0rquYVCjjQXNMaWsSF1A2Go/Cw9fXFdnvCtGupqZRgLsvLMgMyHS+kkzEj1G2wxbcO459opstWi9KoFYwyNoaxhlY7HY6Wg9p3w7iHCnR+ZT1OyrUALMXdNY2pJGljKizH574DzniFF6RKVBoYbqw33EjoR2ItiFTCu0BkH4QYMnYDsTvuRj02nxehVpgVGXmUwvMFZVpurERqIbyiYnyn9sZvPeKGGrlUaRIogFwyuBUjWaQQrFQBmW4kXB6YC54H4k5VKhTajm25SaToTUrdmKqxna1zF98Vviziy5inSQJnJp1GZmeiwaCCBpJXSTMCDaO+MY+eqN8ZYxa826XI3O1zOwwalTU2LMltxadW5svYwJ7YDXUP+nNQaEWqmhl1likRUsNJXXqJgnzRaCLYquKcGzOTp08ySqOzEBIurAEjUt0YEA9T8QxZZXx+qvTapSps1Ony1qKzFivlkeYAQSgJnrtiS3C6mfylJqMJTWoVWiqyFlyGqNULSwGpiQBsbYDuO5vLPknVDQ5zPSMLDMWdwCRA8swxKLIXY9JzNHIZhZikSMuZMRUVCpJ1Np2jS1yBOknbFvV/wCnWZ1lQ1EgJq1+ZVN40xpJ1CJuI9Zth/gHiqU6WYFRkp6lUozKSJ0uDMDzKp0+X19cBDrcY4gSCRUmsp/wB/FWBcqtMCrCxBM6QTBAJxceGaWVzjVw2TVKqUhqVFAQFSyzTQwyVCTcNI8ovi4q+NMmnKYVqZUAgxTfWJGkBAFhLi4PQbY804nxTVXzD0iNL1KhBujFXckAEyOxiJv6WDReMOC06FLJmnRam7atQYy8oqN57hSw806Y6xiwyf8A1Kp6aRqrW1ovn0sAjkqAdSk3g7TtvJx581YEjUpAO0mQO5ACj0xoPCfiChk6j1gXL8rQAYguSpJlJYJKsdrCAZOAFxrxbVzCmmz/AMPUWCkgt8Urqa0hRYCAPnfA+AcITN1Vpc7lu0xNPmKxF4BVhHlkmYFuuLRvHI+yhKWWTUtRmbW4dFLMWVlB8zgktIIhbXxW5vxowzq5pKNJGRNIUToJKsNVoOz7egBOAjUM4uWqVUejRr6GKguhJDIxFiHUgNHWYgWx6HT/AOoOTaoW5zqGUDQaJOlpMkuoJJ2EfD23Mea5vMq7ll0Go2qoY1RLuW0BWHnYagJIGxid8Dp5SoTJUAf5ydu2kDV+QGA2XH+PZfMUqCJWH8By7M1M01bymyopGlmJ2BWPitE4peDZnKoVepSKVFYMpp5gQCp1L/ehgYIH3r9sByvA9YklFUbyVUz6KzSR7sPbBqXD6YYgVlUAjYSZjaTDNM7BiPXAaan4q1SFfOuDbbLOO2+gD88HHiup+PNfPL5f/wDptjMqqhjBLAkaiy6m+S1NSj6jBDUonc1J9BTUfIBQMAMpTJuo/T9MMbKUje49mt9DOI5qH8S/LAtd41D6f84A1Th9LuR8gf2wOtQ28yNvuImdyd5PqccxFpbf5YYKqxuPqDgHsHIIOlp3M+nc9cScpTFOnrqKoDExqMsYkGKSMCeoDtYHaTGB6nYEBGYRfymPTpfDauVfSA9Ta4QB3gncnSsA/PpgNHQydJMui1KlJEY82PJUZRAOgfxPKzGSREWaY2xfeFqyvrClmphVCPGnafLAupEmASbE9zPn2WIDSS2rb4QpBj1bFnWzOcB5tN6zKgB1MWkiQxX8JWRtH1wHoXFaj06DtTGp1AIBvJkCPp+mGVM9K6JIrHLmqB0207yL8xgIxlqniyuZDLTUHo1akI9OjmPbDD4xiPPStazVahgd9FMKf92A1PBsqDSWpUp0xWe9QgCS8mDquTYDqcZqhxVqlfM0Wqw1KvV0g1Sh0ByVAQkIUA3EyY2G5hVPGijq7QZA0FQD6a6zR1Hw9++K3NeLg5k0w1r63kN1uERSb9CY9MBY5nOCuOU5q1KaFQxQWC7Fm0CPKIs+++L7wrnqzBgxd6QMIz/HpvEwI2gwWMSBOMe/j/MgBVNNVFgApsP+5jiK/jHNv/iH5AfscBr/ABd4T581UPnUQA0aSJsAYGmPWR7b4ydXwnmgstQq2k+SmtQ7xuKmr2AGHZTj+aNRRFSoSfg03M9PKA3/ACMbzIVwyKa1OpRcmysx37CTcmDYid98B5Xmk0tBV5/zppI7WLTPrh0FliGiZMLA7fM49M4n4fZ9TU6pRjt5QRtBBJ1NefyAtjGcXp5ijU0VHkx1RYK7AiQQRbucBTU8k0/C/wAhf9MajhPiRqFAUfsZdBUL+ZjvqDA/DBIgme5FoBmiOfMRA+dKmflIX+WBfanbpTJM/wCHSt020EmMBt18erzmc5aqGdAl6ygaQWMlGIVTJHmEk37QcXk8py71OSfKQFFRZkj4yVbcXIuTJ2IGAmv3gd/4VMx/4CdsK2ZXcODA25KCesWJi9pwCV6SkSWpx0AeTPsBt8sNHDNiHplTH32uLXAKr7XwHiFaViVMmZ0Kpjt5cQ8lmAhJIQ2+8ge/z2Nt8ATPIAbE3vcXibb/AE+WAWP0/PE3NZpHEaNIG2lUUn1bSLnEGL2UxgGlv63wk7WjDxTaI0n6Gfr2v+mETLOdlP0j8zgLXhHEGUBEFhOrzaZB7/LFivEn70wB90GZ99I32xT5ShVW0KB6hSfrBOJq03P3z9Y/IDATKTN5QzyDfyppgCxMuoJjUPf0w5qtNSfPM+uw+UXPXFdUy4DCT0Nz7r3PriQuXHTAGq8UEAeZgu06vSL6lnbDV4j3BJ9T+5wNqQtE+2HU6Ntj8yf5HADoUkdgq6mJJ7Dv6scSuI5FqALNSSJgaqkn/aIPbfEb+0XMBW5Q66DpMn8RiWtbcDEYrra7gWMlyf8AL0WSTfYD7vocAxuJnsi/6UWfzvhP7WeZlj6WFv0/LHHLJIGoX63gQNV4mL2jee2CplIg6kvuAWMRO/lHYx/zOAkPxamw+B3tcPUMeoC0wnqO9sMPFJstOkt9wmoz/wDcLHpgYzxELKhZOwG353wxs3Ox+cj1mR9MBN/tLMf/ADHUQdmKCPZI+mBGmzHUzlja5JJMerXwHnNHr2npG/rhWrdRHTr9Y9/XAEShH4RcDp/7b4cUnpt/mj16ddh8sQxU7lbdNv6GONcdI3PrfpB3t6jAStC9QO/U/qb/ACwh0Ra5A7b/AFI+eBgAj0FiTcH9jHrfDNKg+YTMRpET73+Vu+AkLmoG5+WkfOwsMPHEVO5IHqxPTsIHriv5U3sY6CTHpY+2HCj2Htuevt74CzqVKKoG5gLExpAkyFBYk9gSBPU7TBIDQ4tqeTJMR5iGkbhYi94JEdsR6eWP4CSPf8zHcj64veBczTmQ2mFpKNLLIu5aSCIUAq0jrJGA2Ph3N1GpqaoIMGZMsUaChMbG7gyZiJHZniSkr5crG7UwthaozRCzsT8PbDuBsooqVWmgYuYpiFkFULAQIkrMeuIXjDNlMo9QRKVcswn0qkwfS1/TAefZjMujFSxME7iDv17HDUzxnzKrfI/yNsWXHK/Pc1abUzz2DaNmQhAp1MNK6yReOov2xVpkHMQA17GRH1J/qcBz00N4j2Ynr6jAnpJp+LvEj09P2w58g43Ee5X+ZwwZNvT5lR39fQ3wDjlg0hSp32P7xiMMk4M6QYvuDiQcu3UL6XTv6nBP7PZlnyx/qp9+sH9e/rgD0aggSFB7D/2w8ZgTuPriM/CGBgvTB7cyn+uqL/rbe2H0+FVWsoVrxZ0JmAejdjPyPY4CQc2vUj6/8YRs2vcfXEAZR/TeBJXftvv/AM9sMOWYn7k/6lFomd9onATzm17j88cM4v8AQOINTKMpg6J3jUpseu8R+WAqpbYA+0X9vXAWL1xIPUbb27x+WHfa/U4q2pkDaPphVy7EWFhubQOlzsL4C1Gbt++DU83bfFKMq3bcxuu/1tsd+2CJTIER9CD+YOAfRrsZATVE2jpEdBPr8sOpM6+aABcQSPc2I7dT2xEokaoLaQeu+LDJZtB5SKZj4WIgxc7gj13nAKMxUIChCWg3mbTvAHoR1+WEq06oGk0yCO5gwSCAQYAEE9jeZw/LcWNEEKFN7m5J+c4jvxd2Ysygk/T6RvgCVGc/DTCGZOl22A2guQBYn64452rFre1Q7T/qNthgY4i8bMIj7x2+mAUOIuHDzqN/iMi47NIwFlRzFczpFjtNVjpUiIB5gke8zgDZeqsllS4G7DuL/Hv798JU8R5hlKmoYMCBCqI/yqBvgH2ixkCTubk+8bD5d8BK5L38tE+uqPkIcADcxH8sMNB7k8i53LdRcwZi9p3+WIQbtbHasBZ0qVWfKuXP0bpF5J7k+98NfJVhutPr90n5bTitZvywanm2XZiPYxgJi0azCyU9hYU+gtJAUn57nCstZFMrSQHvS0kz6mmDHta2I44hU6kH3AOHLnx1poT6Aj9DgDLn6uoNzKKkRfQo+ekJ8UfeifXFtkaWYCjRnaADEEqAxYdJ0NSvewBIk9txF4Z4mWkCvJDoxBKsxYTtIBIgmb94HbE+lx7Llw6UTSe91ZutupMe4jAb/heUUIEudIAk7yd9rWiLdsVnjrIczKOilV8yMZBPwEnpJ6npgFDM1QAFZUsLC+6yB8p/oYiccr1GoO71bJ0AjXJiCTt1HXAZA5HMBVUsdjyhopsGhfNcnULAQSDMf5bAzq5hGl601IBPmlgAQq6mNgbDrsL9sTqviJoI11CDp8moBfLEW23GK5uJmZCp7mXMWtJI7YAarVIP8Xc7awdRJjuZN+sd8M5FVjYsb3M9ZsZJ9AbYM/GasRIHoB/X9HA34pUO7HAcchWN5N5N26nfrucS6vCKoQEVdRP3QSCJ362vEzG84gfbKh+8fmcK2bP4m+p/fAHL5kWL5gG5tqIkxJkHcwJPoMDelWMDVXI2EhrLtEE7QT9TiMcye5+p/fHDNN3OAKcrV/8AqW2sbH647l1d5qyIgw1oMiL9DgBrnucM1e+AmUKldJ0NXWYnSCJA2mDfAuXVn/En2Pee/fANZ7n88KKrfiP1wEkNWXZqoj0P6fIfTDBUq38z3AB8puBsPYYEKp7n64UZlvxN/uOAK1SqTOp/9p6fLEmhxCuqwKjdencz1XEE5hvxN9T++C0828fG31P74CMdzhMENK5xxpeuAHOOwR6O18NFLAIH9ccMEOX9cJyfXANLYaDgnJ9cLyb/ANdsAxWw/CLQ9cKlP1wHY6cKaV98O5frgGasLOHinffHKnrvgGz3wbLVypBG4II/r6YT7LaZwlKjcX69vX3wGrpcYqNQ5pqRcrHUlQBIje30xRZnjlRk07A7wTB+XzxN8Q5fSlKmPhRJ9zaSfUm/zxSfZvXr2wA9XvhurC8r1wooevXANwpEYIaMTfbAzSPfANJww4IKcdv6+eOFH1wAzhDgvJ9cdyfXACBxxwXk+uE5PrgB4Umd8O5eO5XrgGjHA4JyfXHcn1wDB74PTNtvzwxqV4n8sGpoQN/ywH//2Q=="/>
          <p:cNvSpPr>
            <a:spLocks noChangeAspect="1" noChangeArrowheads="1"/>
          </p:cNvSpPr>
          <p:nvPr/>
        </p:nvSpPr>
        <p:spPr bwMode="auto">
          <a:xfrm>
            <a:off x="155575" y="-860425"/>
            <a:ext cx="2543175" cy="1800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57826"/>
            <a:ext cx="2543175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2500298" y="6211669"/>
            <a:ext cx="32912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Ktoré mesto na Slovensku sa </a:t>
            </a:r>
          </a:p>
          <a:p>
            <a:pPr algn="ctr"/>
            <a:r>
              <a:rPr lang="sk-SK" dirty="0"/>
              <a:t>zvyklo prezývať „</a:t>
            </a:r>
            <a:r>
              <a:rPr lang="sk-SK" dirty="0" err="1"/>
              <a:t>Baťovany</a:t>
            </a:r>
            <a:r>
              <a:rPr lang="sk-SK" dirty="0"/>
              <a:t>“?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5429264"/>
            <a:ext cx="2571736" cy="142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6500328" y="4714884"/>
            <a:ext cx="26436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Krompašské závody na </a:t>
            </a:r>
          </a:p>
          <a:p>
            <a:pPr algn="ctr"/>
            <a:r>
              <a:rPr lang="sk-SK" dirty="0"/>
              <a:t>výrobu medi</a:t>
            </a:r>
          </a:p>
        </p:txBody>
      </p:sp>
      <p:pic>
        <p:nvPicPr>
          <p:cNvPr id="27654" name="Picture 6" descr="http://t3.gstatic.com/images?q=tbn:ANd9GcTQZdnZ0WrLC2Th86mDTnQDWUofIVqsaH-sHY1R-L1vUT25j6vgR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928794" cy="1714489"/>
          </a:xfrm>
          <a:prstGeom prst="rect">
            <a:avLst/>
          </a:prstGeom>
          <a:noFill/>
        </p:spPr>
      </p:pic>
      <p:pic>
        <p:nvPicPr>
          <p:cNvPr id="27656" name="Picture 8" descr="http://t2.gstatic.com/images?q=tbn:ANd9GcRG7BId0WRUbO3mAD2nFED340WyEINuEa4vb3sqvoDy577hIW2h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6" y="0"/>
            <a:ext cx="1571604" cy="1643050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2786050" y="0"/>
            <a:ext cx="37689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highlight>
                  <a:srgbClr val="FFFF00"/>
                </a:highlight>
              </a:rPr>
              <a:t>Dôležité postavenie vo vojnovom </a:t>
            </a:r>
          </a:p>
          <a:p>
            <a:pPr algn="ctr"/>
            <a:r>
              <a:rPr lang="sk-SK" dirty="0">
                <a:highlight>
                  <a:srgbClr val="FFFF00"/>
                </a:highlight>
              </a:rPr>
              <a:t>hospodárstve </a:t>
            </a:r>
            <a:r>
              <a:rPr lang="sk-SK" dirty="0"/>
              <a:t>Slovenskej republiky</a:t>
            </a:r>
          </a:p>
          <a:p>
            <a:pPr algn="ctr"/>
            <a:r>
              <a:rPr lang="sk-SK" dirty="0"/>
              <a:t>mala </a:t>
            </a:r>
            <a:r>
              <a:rPr lang="sk-SK" b="1" dirty="0">
                <a:highlight>
                  <a:srgbClr val="FFFF00"/>
                </a:highlight>
              </a:rPr>
              <a:t>zbrojárska výroba 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0" y="17144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Považská Bystrica 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7715272" y="1714488"/>
            <a:ext cx="115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Dubnica </a:t>
            </a:r>
          </a:p>
        </p:txBody>
      </p:sp>
      <p:cxnSp>
        <p:nvCxnSpPr>
          <p:cNvPr id="15" name="Rovná spojovacia šípka 14"/>
          <p:cNvCxnSpPr>
            <a:stCxn id="11" idx="3"/>
          </p:cNvCxnSpPr>
          <p:nvPr/>
        </p:nvCxnSpPr>
        <p:spPr>
          <a:xfrm>
            <a:off x="6555030" y="461665"/>
            <a:ext cx="1303118" cy="252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>
            <a:stCxn id="11" idx="1"/>
          </p:cNvCxnSpPr>
          <p:nvPr/>
        </p:nvCxnSpPr>
        <p:spPr>
          <a:xfrm rot="10800000" flipV="1">
            <a:off x="1428728" y="461664"/>
            <a:ext cx="1357322" cy="395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714348" y="4786322"/>
            <a:ext cx="535915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Paradoxne </a:t>
            </a:r>
            <a:r>
              <a:rPr lang="sk-SK" dirty="0">
                <a:solidFill>
                  <a:srgbClr val="FFC000"/>
                </a:solidFill>
              </a:rPr>
              <a:t>vojna odstránila </a:t>
            </a:r>
            <a:r>
              <a:rPr lang="sk-SK" dirty="0"/>
              <a:t>na SR </a:t>
            </a:r>
            <a:r>
              <a:rPr lang="sk-SK" dirty="0">
                <a:solidFill>
                  <a:srgbClr val="FFC000"/>
                </a:solidFill>
              </a:rPr>
              <a:t>nezamestnanosť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Nové možnosti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sa v samostatnom štáte otvorili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príslušníkov inteligencie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našli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lepšie uplatnenie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Postupne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sa vzmáhali aj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remeselníci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obchodníci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 ktorých sa vytvorila skupina </a:t>
            </a:r>
            <a:r>
              <a:rPr lang="sk-SK" sz="2600" b="1" dirty="0">
                <a:solidFill>
                  <a:schemeClr val="tx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vojnových zbohatlíkov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tzv.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„</a:t>
            </a:r>
            <a:r>
              <a:rPr lang="sk-SK" sz="26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ziskožravcov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“</a:t>
            </a:r>
          </a:p>
          <a:p>
            <a:pPr>
              <a:buNone/>
            </a:pP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Slovenská inteligencia...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" y="511492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674494" y="6211669"/>
            <a:ext cx="54841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Svoje </a:t>
            </a:r>
            <a:r>
              <a:rPr lang="sk-SK" b="1" dirty="0"/>
              <a:t>produkty nemali problém predať </a:t>
            </a:r>
            <a:r>
              <a:rPr lang="sk-SK" dirty="0"/>
              <a:t>ani </a:t>
            </a:r>
            <a:r>
              <a:rPr lang="sk-SK" b="1" dirty="0"/>
              <a:t>roľníci</a:t>
            </a:r>
            <a:r>
              <a:rPr lang="sk-SK" dirty="0"/>
              <a:t>,</a:t>
            </a:r>
          </a:p>
          <a:p>
            <a:pPr algn="ctr"/>
            <a:r>
              <a:rPr lang="sk-SK" dirty="0"/>
              <a:t>pretože </a:t>
            </a:r>
            <a:r>
              <a:rPr lang="sk-SK" b="1" dirty="0"/>
              <a:t>vojnová Európa </a:t>
            </a:r>
            <a:r>
              <a:rPr lang="sk-SK" dirty="0"/>
              <a:t>bola </a:t>
            </a:r>
            <a:r>
              <a:rPr lang="sk-SK" b="1" dirty="0"/>
              <a:t>vyhladovaná</a:t>
            </a:r>
            <a:r>
              <a:rPr lang="sk-SK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Ekonomiku na Slovensku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 čas oživila </a:t>
            </a:r>
            <a:r>
              <a:rPr lang="sk-SK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vojnová konjunktúra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ysoká zamestnanosť + práce za výhodných podmienok v Nemecku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(každý rok cca 40 000 Slovákov)...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Vysoká zamestnanosť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20291" y="0"/>
            <a:ext cx="35621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Čo znamená slovo </a:t>
            </a:r>
            <a:r>
              <a:rPr lang="sk-SK" b="1" dirty="0"/>
              <a:t>konjunktúra?</a:t>
            </a:r>
          </a:p>
        </p:txBody>
      </p:sp>
      <p:pic>
        <p:nvPicPr>
          <p:cNvPr id="5" name="Obrázok 4" descr="obazn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" y="-2732"/>
            <a:ext cx="407232" cy="65341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7B26A7C-7EC4-4D66-AC66-418F0CFF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213631"/>
            <a:ext cx="6881456" cy="2644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00FFFF"/>
                </a:highlight>
                <a:latin typeface="Arial" pitchFamily="34" charset="0"/>
                <a:cs typeface="Arial" pitchFamily="34" charset="0"/>
              </a:rPr>
              <a:t>Arizácia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nútený prevod majetku Židov do rúk </a:t>
            </a:r>
            <a:r>
              <a:rPr lang="sk-SK" sz="2600" b="1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nežidov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(„árijcov“)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 nacistickom Nemecku a jeho satelitných štátoch (aj na Slovensku)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Arizačný</a:t>
            </a:r>
            <a:r>
              <a:rPr lang="sk-SK" dirty="0"/>
              <a:t> proces ...</a:t>
            </a:r>
          </a:p>
        </p:txBody>
      </p:sp>
      <p:sp>
        <p:nvSpPr>
          <p:cNvPr id="18434" name="AutoShape 2" descr="data:image/jpeg;base64,/9j/4AAQSkZJRgABAQAAAQABAAD/2wCEAAkGBhMSERUUExQWFRUWGBYaGBgYFhgYGRcaGhgYHBsYHBgbGyYgFxojGhcWHy8gJCcqLCwsGB4xNTAqNSYrLCkBCQoKBQUFDQUFDSkYEhgpKSkpKSkpKSkpKSkpKSkpKSkpKSkpKSkpKSkpKSkpKSkpKSkpKSkpKSkpKSkpKSkpKf/AABEIALEA8AMBIgACEQEDEQH/xAAcAAABBQEBAQAAAAAAAAAAAAAEAgMFBgcAAQj/xABMEAABAwMCAgcFBQUEBwcFAQABAgMRAAQhEjEFQQYTIlFhcYEykaGx8AcUI8HRJEJScrIzYoLhQ3OTorPC8RVTY3SSo8NEZLTS0zT/xAAUAQEAAAAAAAAAAAAAAAAAAAAA/8QAFBEBAAAAAAAAAAAAAAAAAAAAAP/aAAwDAQACEQMRAD8AJbsRyE16eHGcxE4qWDHpXR3Rjv5UEV9w7R9Mb0v/ALNyTuNu+Pruo5O8xMge6iCDERvGaCM+7idufdv4e+vVWgJ2ABMcqkFNiRMn8vSuQnOB60ASbJI7uXIVy7ZOAR7ueKkzb8/Lyn1r1LJ1ZH6DvoItuyA/dHzxXN2qSZAn0xUq6lIn5UkJ0bJJV3AT8TigDTw6SCRjujFPjh2dgPTenQpxWAmP5lgEeiQaIYtlblSZ8Ek/FR/KgENijmRPhvXvUNxgcv4eXmrajPuOcqUTjEgfICvU8OR/Ckk5z2uf96aCJbcakAaZzz1H3JBo5i11ZjPlBo4IyI5dwj5UnqVZgpAPekk+6QKAf7mD5j9K9FoBy9w/yp9gkKgnV4wBGO4UVH1NBHqtROwppfDwTIAOfhz9alVI5/QodQJnv+dBFucPB5AilosgdhkbGM7UU0AJEH9aeYYxnee6gBRYJSdh44+P13Up2wSeQjyH1PjR6GTn4Gkrazj3UESLVOIT2s8gfOuRZykHTneY38Kkm0Y32P514VaZJGKCPPDUz7ONx7529NjXgtREaQJn0jl57VIlBnnuJPOOXzrxSZ2gd8+v+dAAmzBRCQBvGxk/pIoS+stITCBJhJB7jU0hjbO48h9f9aDuLbUk94PZ8ue+O/4UD5TmNvWkKbHMUtbelUkiPKBPpJrxrIkcvAj570HmkDJxtXLVAxmnQzPfXimccxt/0oBUojJ7p9/KKdIkbxXrRB2GBT+igQlqRnw50txrSNQiY599FsM+XypVyiUGY5/KgiUtr1yADsTqKufgB+dHIbPOJ8AY8NzTzTEKPdCay+66e3CRl0IBKoCGQYgxE5zHrmg0hLCtW2/Pu9NzmaK6sAdox5mI+NYyvpO+4r+1uDn+PQPcIivEha1AqbBE5KlqUfjIoNXf6Q2rft3LU+Ck/JM1G3PTWzwNSnP5UL/yrOEtOKSC31ae0sElImNRiNuXyqPW8QYW/pjmSE+cUGkXH2iIHsMq/wAako+U13Rvpg9c3S2lIQhKWiqASr94AGTtuazF9y3SkKLpWNREjUoTAMcuUmrd9nif25Z/+3I8oWkUGmNplU4+hRGjwpq0T9elELNAkq7qbWuvdPnXaPyoGigT516AJ3pRRypxKKBJ91IUncjw8qUcGO/63pemgFjnPpHvzSyQd8/CnS1jlmm1N9879/xmg8wM/XfTT8nwkp9Mj69adeGTtET8K90iIIEHu91BkfSnjfEPvTyGC/1bbgT2ErjCln2gDMyPQCtBtCtTbZUY1NhSk7GSU93dmpRy0Rq9kGf4iVesE4oY2+idhIOBAHwxyoGk9JWS4hA1ErMA6SE7d6oJGKPEdr67qy3gK0i8twlSlguyCokkyjvPkK09sk6vMflQK0/RrxQMwNon/KnGkYEjn8vnSnEahNAGGo+vlRbQkRHd7qQlvM5gHbl9Yp4Jyfrn8aAhlGPXninHx2TiaQhMZinVHsnEYNB4WZOfCsXs+GdbbukboUCB5kg1tmvI9Ky/oOnU1cYmQP6qCkXTqm1MhONboScCYlAjw3oJjib33sNlxZQHSnTOClKikCMAiAKnukVgUv2gjCrgf1NfrVbYTHEPDrnP6l0E9Em3jncODz7K/wBag+lzGnq556z/ALxH5VZbFGpy0HfcO/8ADM1EfaJb6VtcsL+Cv+tBBKb/AGMHvfUPc0n9a0v7Oh+1rjYMH+pEfnWbqH7C3n/6h3/hNfrWm/Zjm6e8LdI/300Gm2iB9elPFFDW7oShSlGACc921c1xJCidJKo7kKHrKgJFAUluk6e+gn79QMBpxXloHxKq5u6WpJIQBvIUvII5dkH6NAXoj15/512sc/r3VGLXcxJDKe8DrFnxiSkTTywsgQ6ROdSUowPIg0BspJiuOdgainbZSIUp51aQRqBUANPNUJSnI3rx3gbTh7SZAGO2szO89rPrNAe7coROpSR/MUjPqRQV30gtkYU82nwCgVeBAEnlTDPBm2FhbTSQD2VhKRJHJXPIPwJ8KkAwMlQyd/ruzQCW3GmnAer1uRvpaXg4P7wSKQeMK1EBi4WR/qkj3lfpRC7cpUFIyY0kE7p3B8wcjzNEMtx8KCNt7txZI6oNlEApW7JAMwewk4Md+6TUbeP3ms6RbJHIlLqlK9NQ+NWC7sNSgoHSQCkwPaSeR9YIPhQt0NoExz+dBmHAkgX1rj/SD1lsn1xWrtJyZ5kflWZ8MZCb60jPbQNlDIbWDAUBiRvGa05bhSCUo15GJCeW8kHnQOpRkA0pTOMnvoVq5cUJCUhRMQpSjHqkD6Neda5kFSArwSSPA5VtvjFAaB8a9AEk48Kjm7dwKIW6pU5TAQjntgSe+lJ4UEq1EuL2kFxR5bhIIFBLoGJpD10lIJWpIwd1AfM5odvhbYHsyoZySc+pNFLaBE6Rt3DFBzm/oKy/oVxFLSHNSXFlQn8NBXAColRwEiSOdahc8+6KzToO0FMOSApJGlQ7wdxPfzoGeO8NVcOW7iUOIDDgcIV1KdXaQYy7I9nuqJV0FKHTcEKwpS46xsgaiTskEkCe8cqP6V3ziHLFAUpJ1gEpJGsBTYExuIketU2zu3F36QpSiA6vdRIGVY3xyoLNwK0WsslCUFSFuqSVKXueyRpSQFDTncGneM8PaKgbp5pBTqCQWQefaI1unE+FdwVnUuz8XbkHw/C+dQn2oNFKrYTI0OR3+2B+VAW6bBpoK+8rU2VrA6pDaAVAI1CA0YwUdoeU4qb+zAk3b/8AqE/1I/Wsze//AMTXjcP/AAbt61H7MkftTx72UT/60/pQaPZ7KHOZ+ApSkEgciD89/Sm7NvKjy7/dT7lAxpjkDn5864MDUTO8EjvjnTkUoJzQedXmvWrUJEARmnHCAJUQAASSSAAO8zsKq139pNvrLdohy8cH/dDsD/GRn0BHjQWfqvD9Ki3+kTCHepBUt0qKQhtClGUxqExpASCNRJESMziq3xvpBxVLDrhYZtmwCJUVKczIGjOVzkY+VRfRVriiU9ayzbu6hpKnCdYBJcKSrVOCoTvkAHIoNO6uvFNzyxVNd6fXNsf2ywcSMStlWsZjkf199WTgPSe1vUk27gUR7SD2Vp80HPqMUBi2680inHN4ptY8KBLiZoB9MT4ifKjln/P9frvoRSpB8JoM1tX1Kv7Uq31tT5ltea01g7+dZnw4A31tn99nHf2DvzxWnNjfzoObbEyNzXqgN8A0oikg/H50CwBTySKEZdCgFJIUkzBEEGMbjBFEo8KAhJ7qQ97J8vyr0CkPmAfKgRc4me4/KqL9nSZt3efsj3Ver6YVH8Cv6TWY9Dullva260OLGpUYBTtA7yKDumbQF5w8f+Kn4utfoaoPDu1xJIzl1fhzVV741x2zuXrdzrlAsKCglKQrVCgqMHHsgVA2XCGG3w+k3K1aioAsKCRJMyrTmAo0E50acPWWiMQpy4O2ey1j07ZqH+1xA6y1/wBUv/iUfwO/6rqyWHlraUsiAQJUkJVMxO2M0rjziLtSC7ZrUWwUgF0IwTOQHM5NBQLkfsbH+vuD/u24rVPs4R+O74MjPgVgj31WnVt6UoFpbISkqKdayuFK0zjtEkwPcKtH2Zybl8KjUGk5EwRKe/M5oNFth2VeZ/KvCZ2r1lPZUfOvGfZxQJPd31HcW4o3aJcdWok6UkNyBMSmEnlJkk/3alW2+1PkKovTTgTj12EdYoNXBQgLQUq6pwNmGloKsIUAV6t884EgMzY3HGbkh5RbtGdPYQCA6omSNR9vIyrZMQBORZG+Ls2rX7NbBtgHT1q1ItmVHOAtztu556TPed684jx5nhrCGEEvPhJS0ynUtxZJMFQTJAzM88xvVT4shAh/jLqnX3B+HZsqMtJUPa0hWFAGZ7+ajig0C0424UhS7ZxIMELaU2+hQPNJbOoj0qB450ttreUvG5b06ihCE9TIBEQkK1KG51GE+Zrvs94Mwgqctbt51qNPUOdkNKUQZUnA1RtgbzJoG64XaIuXHrW3cvrta1Hqlag0wrcqc6xI0b9kKkmezAzQSXRPpfbXBLQuS4SQW0PI0ugASRrmHo5EQfOkdJfs7Q4eutCba5TlKkHSCe4xtMb+OZqOveFWL6wm5aVw29Vp0kHQlTmIW2tP4bpnlIV65qQ6N9JbxFwmxvWFFzSSl9BGlSUzK1cu4YzJgidwa6M9Out1MXSC3dtQkoAjrTMdgd5MGNozttPWnF23ipLcnR7Sgk6JmCA5GlZBEHSTFAdLejCHXEXKAUPpkF1KtOhOhY1qzkJ7wCYgc6HtOMuBm1W02lNrqabhYOvqVkJbeEGEkwJTk9ucbUFjWMY7u+gS0RIEUfgY7qDuWjBIkSJoMy4E6V31serCAXExDgWDpSQZI55Fau0jfPOsl6Hvld7aFWDMmIAktzttuCfWteaT86BceNVbp9d2yGA1c9ekOHUlbKCooLagZ1bA+B5E1aQmqD9pfSptDjdmtSy2qF3Ab9paclDIyPaIk5wIoJxPEWrbh9u4yghom3QhKtwhxaUyf70KKvWonpFc3rvEjb2T3VqYtw4UKgtvEqHZKYwYUBJ7htvT/ELxy+4alTdstv8AHt+rbkKVoQ8mVaQAEgAHHcJmgOkl4/b8YcctbZx9blqlA0pVpSrVhRMQoCE8xQW/ozxwXdsh6NKzKXED9xxJhSfePcRUmoYNVbo+0jh33SyhTr9ypTjnaHY7ILizH7oUNIHgc96ej3SC7duF2rrR/Bcc6x9QgFuT1QAAHaUNORyBMc6C0cST+G4f7i/6TWQcHJKWNa1oQpCR2NAyB/EpJ+hWv8bI6l7/AFTn9CqzLgHDgvh0k5SUEH/CfhQQF9xhxq+RbhSyhbqE6isg6Vac4jPa3FQ/AePuv3GhR7JCiMrO0R7SjyFGXqdV/aA7l0T70fpVc6JD9pT5K/KgtF07pftEgwHbhxC++A+kY5Aws5pnppcfcrnq2koKdMytAUdyPAbV3EFfj2P/AJp7/wDIb51I9JbVtd3+KgL/AA0HJOJKu499BXnelbxbYI6tJUpwK0tIGApIEYxhRrSPs3EXdx/qW+ZxlI/Kqjd8MYDbMNIiHCBKjHbIMZ8O7lVq+zFZU++Tv1TQPvmg0i2UOrPmr8qXbJGkbUxZjsKHifyp+3TA880ED0ou1Fxu3SpTaFNuOvrb/tA03AKGwBIUtRA1DIExvURZdFUtXSFWgVaOdW04trX1jbrWvStC5nS6k/vCQSrGZNSfHeLIs71t94FLTjQaLsghtQWpSdYiQkhR7Q7jMU45xA218klQcZviEoUMltxCAAmQYU0oSRGQoqOZoJfi1uvqnFsoQbgIV1RVCe0RA7XIeE+FVVnoWi5QHmnXrUrU4VdWtBkhUAlRGoyUlU6jE7xVq4vfhhKXFhRbChrKQSUCY1kDJQJye7NQF9wW5vW0Nm4S3bKB6zqx+K72jKQudIbKYgj1mg9+z1RKbiHnbhkOpQ066ZKw2jSspHJGrA8jNI+0HhqOrRclM9WtpLwkgLYLgkKIIMIUQsGcZ7zVntLJDSEtNpCEIACUjkBSOJ2SXmXWlZDiFoI/mSR8yDQVe7tba1W0i2aCrh9XYC1qdCEGCt3KlEJCUiCN8AHNWpxzSmVHAj3k4HmcCoXoQy2uytXurQl0MpQVBICoSSkjVvGpJMeNGXHAQ44hxbjii2rUhIVpRPIlI9qBO9A9xJhpba0PBJaWAlQVgGSIBPKTFVpp1xwgNIHV3DjZQhYIS1asJTK9GNJUuNKRzUO6u+1G8KeGqUAr+1ZCtMSgBYM53MpA8yOVTHD75Ny4l5lYUz1Q7Q/iUQrR3agmCRyOKA7nTT6uycTjzohaKCfMAjln8qDNejQJ4s0D4k+fV/5mtVbRj/EayroW8lfFkFMxodOeQAI3Ejl31rTAx6mg4M1S73pmtdybe2sQ++hbo7akJw1pClJUQf4u8bVcr64U02pxDZdKcltJhShOdPIqiSAd4isjuujjiQ3cXTN2ErcvFlDH9skuOIU3qOdE9uf5fGg1iwStTaFOoDbhSCtAOoIJ3TP70VTXPtLAU+yQlLzV2hpKTqIcaU8EKUBI7YTM+h2mrdwriKFMNLKVNAhICXiAsckhUn2jAPeZqnXvQ8uMSGpdHEi6kkQsMquAVGT+4UjV5ZoDbbpdq4g8kstlKfvTTK4/EK7dKVrQVfwr1YHIpO80P0NtL1/qb1d+FpcJLjAhaAkxoQkTDahmf4cDOaC4V0Uu0IYudS1qF2t02ykpSEh1TiFqKj2iSkpPdB2xTvRlgi/Su1t3LZlbf7W24lSW0uhRgIKvbVkxpxBPfQXbpGQLZ8xsy6f/AGzVE6BieHrn+7/SavfSmPulye5h3+g1nHRph1XD3OrdUhSUpLaE6NKsEqBlJJURtnFBWbtsDiltkR1x+CU1Vuh5/aU8+yfjFW9/iEXbSP41LIclOpIAJGyRBnB8qg+j3GlPPJQUISMKGkZ9pOKA65zccOnndPb/APmUfHFTXSFB+/LxICEDI7gairXiCm37VEyh51YVJX2B15CijSoaSc5zkCpviD7gfU211akpSg6lhxSjrGof6SMCB6eNAFfIPVNdn9xwf+4v9KsP2UJPXXR/8Nj5fOoO8ZdCElIanSoqhoRIUqNJMn2Uj1Jqy/ZYn8W6nmi2/p86DQrZuNXmfyp1ApTQxkZk/OuYz8KDxbCVAhSQoHkoAjygj699ZTw/qnOMsW1tP3e3WtYAMpK0oUFKE7D2U4/hnnUp9pvThTR+6MGFkfirHIK/0YI2UeZ3GBzqB+zC1Q3ft6j21suQMYVMEefZOPA+FBrz78QBuSBtODMyO7emb66btWFuEaW2kqWQkAQBmABjP50zYvftD7aj7JQtMxhK0mY5xqBpPSnhBu7R1hJCStI0k7SlQUAY5EiD50ETwS1vnkC4euCyXAFIYS02UNpJkBWoFS1FETkETVnZmRPf8Zqu36eIvhCWy1aggdaoHrnAefVnCQI21CZFEW6bu3J1LN23yKtDbqYGRIAS5Ks7AjGTQQXAr1aOCda28lpTRfUVLQFplLrh0KH94wJGc4q4WKlLQ2tY0qUhJUjfSopBInwMj08Kq9lwHrXQu4bbaZbyxbagpPWKVK3nIhKnJwEjVG81LWvEHE8SeZWZaNuy62D+6QtSHPfIJ8hQQ1+Df2/FmEidDhQidtSW0K/rSYrF+B9Iri0UHGFlJ/hOUGe9GxreOgfDHGWXS+mHHH3Vr/vEqwfERtWAKayqBABOPUx8KDduh3ThriCSB+G8gSts8+9SP4k4z3e41M3rGM+Pyr5ytVqQ5rbUpCk5SpKiFTjAKe/8qvvC+mHEkABVs6tJKQD1a1QdU9lUE+xKckxv4UD3QtkDi6oGAh70lRH51qtqmQnv/wA6yzoTnijxnZDkeWutRs1QlHPFBk/EPtHvW3LiYLTj622lEQGuqWAoDTkyhSTB/UVJdHOkJ+9Xynrl0lsXOljSooQhuDr1EkAiIg77zmpnin2bNOW/UocIJuVXClqAKhr9pAiIxAnwpmy6FPocvUl9IYuetKUpSNWpxJTKyUzgEHCoMUFTvuMILduXFKetA/bLeBK1/iqt1LebSqZIC4On91Rij77pHeJStiS24W7BKEn20KeWoyVDOsJCQfKrfxToa0/aMWxJQhktnsJA1FLZST4TJM74qLV9nXWFlVw91qkfd0vYKQ42wHAMzq1nUnM8qAdaytwXKLi5M2L13o65WgLB0hsJA9gK1dnw85Y4Be9fw5om6cuHlXdn1pUVEskuphsE4gBOrHM5qU4f0Jdba0pcSVCyetgCSE6nHlLBJg9kJUPGRSP+yuIizbZSxbIUw5bKaCHSesLagVLX2QkAjMb79wkCulnC1sWLbaFLWllFwFrUckG2eGpcb9pQ94qG6FM/sKiOR38Qmpfjbt8vh9z96S0zoZcJLS9evskFBBHYGUqkE7edAdBUgcOUe9S/kKDPOJ9niLY2AL0SYAwvf1ioTobP3hO2w/qR4zU70iSDxJA8Hv8A5agOh6iLlH+H+tNBNhM3XDZGCtw98/tLk49Km+I2Wm8WlJI7LXllAP5iobhom+4ZO0rx3fju1aONAffHc7BqP9kjlzoArxshAlR/s1HlHtK8Ks32VqBcuu6GPfpMY9Kr3E1fgiDJ6ox/6l86sn2WQVXWIjqQfMdZny2oNESfmaA40p4NKDCUqWpJAKzCUmDBPenljYkcqOCsep+dewCCO/HvoPmlalIclWVJUZBz2gTM+vjNSDXShxDjD6QOsZOozABwBoA5J0z3wVT3VqHSz7OlXa1KS4hAQ2EspCYyJJDip7QJntcp2xWNX1stpa2lgpUhRSpJ5EHI+t8UGw8W6b2xcaUwy7cOvIQlIQShAS5kIUo9nXIjIkZqyarpVr2FW6bmIPtLaQeacGSoCBnnOKzDoDx1L1svhj69AX2rZZkaHArUkTyIXCx5KHMVpvBrh1aG1KS20e2LlGkhXX4GIIABI1SZJBFBU3+BXNw7pTxF0PNJ/FA1I7ZVAWlsBADUSARqnTvTinr23T1LvEmCYTBUwFvRzJgme6VJNWjinBkPOBbiULAQUAEdoFSpkLEKGMaZ8aTZMNMJPVshrv0p0k75JAk7nfOaCo2nRiwfV1r9wbleStTrihuBpAR2dKR2iIA+dT/CkoQ+whAXpFu+lPWSSUh1MZJJI5iTsRUvbMoUkSgdkJ9oAwEjHa+O9RfCVJubpd2JDSGywyZw4Nepx0D+EqASk/vaSeYoCul/HU2dm48reClA/iWoEJHgNzPga+f7GyW6pKEAkmBjxgT8au32wdIOtuEWyD2GMr7usWBj/CmB5qNO/ZLwXXrdIVpHZBOE43Cf4lYEnlgd9BZOh32ds28OugOOgD2gClJjOkf8xz6GriuYicfCuSRiPQcoikPGBIoM/wChXALlm7ddfaDaVNkTiNRg6RnO5yMYq+tvgBOeQqJc4iHEkjbPeNt6Qu47cA93yoJkXKTzrluJ76iU7GSRn50vXznagkPvKe+u+8io5bo+GPOhX7lWIPgY7waCwJuQKS5eCU77j51XHblfj76ds7pRUARurBPOJ+FBLdI2DcWdy02JWttxKRMSSNpO1Zja8O400jqm2oQJgBaIzv8AvZNaPaXkRM9onl5/pT4v0DAKZ7tSfj2qDKBwHipWparRsq/iPUTmZIVzGT76SOi3EApKhYtiFJMIU0DggxKSDGBWtM3aM5Ty/eH60+LlHePeKDH7XorxVHVkWaCpudCpbK0yoqMEqPMq99EOcL4sValWQUoxJhuTG09//StebcSdjXKcHdNBkJ4VxVSdP3MCQQcN7TtsNO/I1a/s0tHWfvSnm1tqKkYUlQ2CpgkdoT3VcAs/w0zc3hiNPKRPPvoCfvA0+v60pFxBqGevYbCoJGsHO8FSgfLupDl+VREApkyVZM/LFBZULmqh0+6BpvUdY1CbhI8g4B+6rxHI+hxtJt8YiCaJPFRIziJ2oPntVstCymFJcRJKdlJI337qvnRfp4l1xIfUWH9IT1+FNPaT2Q8g+yRyWDjadquPGeBW9yoPtwi4SQUrjCo5LT+8kplJ86zziP2bPoZStCkLUB22gYUDJ9lRwsc4Ok5oNTdfLrX4jTbzaoy04FJUJ3hUbb4V60wxhISkXiR3GFRnbUsqJ8M7VjvBbW/aKja9chaT20g6QM41AmCJMZxUrcdM+MNe35n8FsnyJSKDReI2eve0eudJwhx5tKD4lJXEeYNQvFemimgUL0/eSNLNrbfidWuISpxcBKimQQgDSIG+4i7XhfFngPvFz1STv2gVQeWhHZB/Spzo50ZtrRYUCXHiDLijKjzMCYT9ZoIbgX2UgaXb1wuLJ1FsHslRMwtW6+UxEmeVX1hDbaerRpQkCAlICQBnAA+poO7v8wIkQPoVyrnTE9w9TnH+VAXavBKckYn5/WKZv79KfX676jXriQAiBO/ny8KCv3FJEkfpPOg9U04JKVpAnZSCTtzOod9d94MkqOZ3AgT5Zj30w28RGn2c7yTOImSedMqeUVHM5OI50E4wue+PSnUrBJg8qFbfEbHltTzb4mQd+fd5mgWpQnT8dqb6hJMRtzz9cq9ZAJycn69KUtcqwfdQPNITyxQ9y2QQpMKIkwTAPhMH5Gn1OhImfy99JC9RBBnfb68aAE374E/dk4n/AE4//nUja2gcE4T/AIUq8e6IrwomRJgyOU52FBBDyRCS2Y5wsTHfmgmE8MHekz/4afCvf+zk4P4eeRaT86hfvj4Ijq/Raxvzwg0Qm7uOQa3EguLM94B0YO2SD5UEmrhif4Wv9kPyNcjhKe5r/Zn/APaoxd+//wB0nxh4H5oGacb4o5zbJ8nET4c96AxdkAQChszjCdMGPPaoxfGm0gAof7I04YcIxiQQM5FGK4ms7su9+7R/+QVzTo5439J3oBLPirbw6sJcgGZW2pI3mDqAnfaibu3TjQkTt3YjNek6iBnHs43+vjRDOkKhSgCeW+T4HyoI02BiQcRkZ+iT+dILewJM/ugCfXuAo+4f7YEmNv12pgoxMmBA5c/lQIQwQc4H6+uKS62QJIJMYI552n3Vzu8AwQPfn/LemEBSSTq1Aj3nzoEqCp3iY9RjvwM8qHDxSZJg89vHnvRDipM+PiIzjyO1C3baiqBBPdE/HlzoHm3SQQTIxgnEDxO+4pS0bbgRgDz2nxFAJaUTBIB7pjGPSvbdR0mY/Uz38+W/xoHHNZO8Y3PMcjnbBp1hwp1TGYPLu+f+VAC6URiNh4E88yKceuCDBGASNufn35igkZBKf18R8KDv7iUEAmNJPkQP0pDV0YAiCFSZjO3xoC7cKQZB1HBA/dHcfExsPGgkbNRRpCkhRA3BSe1OcA91JetDqlLbio2OAMk+OYqdetQcAAZ35/CiLYGIJnx7/oUFcbafCssrAzMjlyxz/KjXX3SCA2cjuIyMwcd3dU+4qBmBQy1gZ3mPL6zQRjN5oyURttGRO/mNoPKjlPIIBmZ8tvnSWlzyk8gNX64p5bcbpnHf885xQMX7gDSilIUrAE4yTzoOxfUTpWhKY3UmNp8Pz2qRQ22ZwBO2B74iKU3YgE7Z70IkZMZjNBzlqtBOlWuEE5ACt8AkbiJgeFCIugVEFJER4bzg9+RUoylWomcnnpTOPHelPOqEdoH07vEHeghbm3KTM4xv9bU4yvx2+NSamRjANMvWwCcJ+P140EfKlHBGD6/DHdXqQQd4E5P1zpfUqSoJLbgEDtCFp3wCQJx5Urq5AAXIMncZ9MGg9F3nv8fKlTI9qPnS22YB1FMY9oDu7wr09KQu3IgahpByAn13k+FAQyqBk+H0KavCSQQNpgxy/WnHGTkx5AymPJQT864urjEQYAzmdsyMzQMAHfc+G/wpC0qCcpI8YOc/QpxklJEIkSJynnPed/XnRLzggghZmOUxneQeVBEkHM8vfnxpllGkc/y+VOJbUmZQsd2PaAnODJwKS2rvCsR+6o8/AUCSFEnPL0pmCCPyHlHxmiLi5AkjlJ2I75ORQqrtJG4z4/WKB51gRInIGfDM+JGaFSkQTMECTgmSPHwpB4ogGCR4yR8a9euUFMyOX5e+gHSoZJG+8RIz3TFSBRrWlRHZKjIHIg7ePJXrQTZByNu6nXdRwVQAqZG+Bn68KAy60LSnESprVzODn3pB+hUc5dJjxUpR25haI38CR76bbejcjvEZ2HL0IifGg3HiAFASQDAIkZ5xyOMUF3d2NJttx611dQF3uw8qjbnZXr8hXtdQF2GyvM/1Vytz/NXV1A2fzHyoxOxrq6gUzzpLu/rXV1As/kKQ/wAvMf0murqBnif9m3/Mj8qiOPf29t/Mf6a6uoJVz2V/yp+Zpux2V6/lXV1BMo2R9cq9udk/zD511dQMO/8AKmgHv3PP8xXV1At/2h/Kn5GvbTl/In/lrq6gVb+1/wCr86VeewfJVeV1BSbzl9d9RNt/Zj+b/mNe11AfZewPI/1mpFGzf8w/5q9rqAZe/wDh/I0Ff7eifka6uoP/2Q=="/>
          <p:cNvSpPr>
            <a:spLocks noChangeAspect="1" noChangeArrowheads="1"/>
          </p:cNvSpPr>
          <p:nvPr/>
        </p:nvSpPr>
        <p:spPr bwMode="auto">
          <a:xfrm>
            <a:off x="155575" y="-808038"/>
            <a:ext cx="2286000" cy="16859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72075"/>
            <a:ext cx="242886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301208"/>
            <a:ext cx="1835696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32722"/>
            <a:ext cx="1440160" cy="142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453289" y="3897922"/>
            <a:ext cx="494237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Aj v dôsledku arizácie vznikla v Slovenskom</a:t>
            </a:r>
          </a:p>
          <a:p>
            <a:pPr algn="ctr"/>
            <a:r>
              <a:rPr lang="sk-SK" b="1" dirty="0"/>
              <a:t>štáte skupina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vojnových zbohatlíkov!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7358082" y="214290"/>
            <a:ext cx="78418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domy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7358082" y="785794"/>
            <a:ext cx="105028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podniky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7358082" y="1357298"/>
            <a:ext cx="10727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obchody</a:t>
            </a:r>
          </a:p>
        </p:txBody>
      </p:sp>
      <p:cxnSp>
        <p:nvCxnSpPr>
          <p:cNvPr id="13" name="Rovná spojovacia šípka 12"/>
          <p:cNvCxnSpPr>
            <a:endCxn id="9" idx="1"/>
          </p:cNvCxnSpPr>
          <p:nvPr/>
        </p:nvCxnSpPr>
        <p:spPr>
          <a:xfrm flipV="1">
            <a:off x="6643702" y="398956"/>
            <a:ext cx="714380" cy="672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>
            <a:endCxn id="10" idx="1"/>
          </p:cNvCxnSpPr>
          <p:nvPr/>
        </p:nvCxnSpPr>
        <p:spPr>
          <a:xfrm flipV="1">
            <a:off x="6643702" y="970460"/>
            <a:ext cx="714380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6643702" y="1071546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u="sng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Totalitná moc v Slovenskej republike sa snažila ovládnuť aj kultúrnu oblasť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HSĽS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vyvinula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nemalé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úsilie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aby ovládla myslenie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ľudí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, čo sa jej sčasti aj darilo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=&gt;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vytváranie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národných mýtov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a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propaganda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387737" y="642918"/>
            <a:ext cx="7756263" cy="1054250"/>
          </a:xfrm>
        </p:spPr>
        <p:txBody>
          <a:bodyPr/>
          <a:lstStyle/>
          <a:p>
            <a:pPr algn="r"/>
            <a:r>
              <a:rPr lang="sk-SK" dirty="0"/>
              <a:t>Kultúra v tieni totality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1208"/>
            <a:ext cx="1481765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48" y="3886232"/>
            <a:ext cx="1835696" cy="163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6294954" y="552696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/>
              <a:t>Hlinkova</a:t>
            </a:r>
            <a:r>
              <a:rPr lang="sk-SK" dirty="0"/>
              <a:t> garda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171363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ovéPole 4"/>
          <p:cNvSpPr txBox="1"/>
          <p:nvPr/>
        </p:nvSpPr>
        <p:spPr>
          <a:xfrm>
            <a:off x="2937853" y="551723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/>
              <a:t>Hlinkova</a:t>
            </a:r>
            <a:r>
              <a:rPr lang="sk-SK" dirty="0"/>
              <a:t> mládež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699792" y="6211669"/>
            <a:ext cx="581922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Aj pomocou organizácií združujúcich deti a dospelých</a:t>
            </a:r>
          </a:p>
          <a:p>
            <a:pPr algn="ctr"/>
            <a:r>
              <a:rPr lang="sk-SK" dirty="0"/>
              <a:t>pretvárala HSĽS myslenie ľudí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07504" y="479984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Jozef Tiso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285984" y="0"/>
            <a:ext cx="530626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vlajka Hlinkovej slovenskej ľudovej strany - HSĽS</a:t>
            </a:r>
          </a:p>
        </p:txBody>
      </p:sp>
      <p:pic>
        <p:nvPicPr>
          <p:cNvPr id="14" name="Obrázok 13" descr="vlajka hs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86000" cy="1493520"/>
          </a:xfrm>
          <a:prstGeom prst="rect">
            <a:avLst/>
          </a:prstGeom>
        </p:spPr>
      </p:pic>
      <p:cxnSp>
        <p:nvCxnSpPr>
          <p:cNvPr id="16" name="Rovná spojovacia šípka 15"/>
          <p:cNvCxnSpPr>
            <a:endCxn id="5" idx="3"/>
          </p:cNvCxnSpPr>
          <p:nvPr/>
        </p:nvCxnSpPr>
        <p:spPr>
          <a:xfrm rot="10800000">
            <a:off x="4895440" y="5701898"/>
            <a:ext cx="1891138" cy="58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rot="16200000" flipV="1">
            <a:off x="7322363" y="5893611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4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rdý obal">
  <a:themeElements>
    <a:clrScheme name="Tvrdý obal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Tvrdý obal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vrdý obal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Kultúrny rozlet Slovenska</Template>
  <TotalTime>1316</TotalTime>
  <Words>454</Words>
  <Application>Microsoft Office PowerPoint</Application>
  <PresentationFormat>Prezentácia na obrazovke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Wingdings</vt:lpstr>
      <vt:lpstr>Tvrdý obal</vt:lpstr>
      <vt:lpstr>Život v Slovenskom štáte</vt:lpstr>
      <vt:lpstr>Slovenské hospodárstvo</vt:lpstr>
      <vt:lpstr>Vojnové hospodárstvo</vt:lpstr>
      <vt:lpstr>Čo sa u nás vyrábalo?</vt:lpstr>
      <vt:lpstr>Prezentácia programu PowerPoint</vt:lpstr>
      <vt:lpstr>Slovenská inteligencia...</vt:lpstr>
      <vt:lpstr>Vysoká zamestnanosť</vt:lpstr>
      <vt:lpstr>Arizačný proces ...</vt:lpstr>
      <vt:lpstr>Kultúra v tieni totality </vt:lpstr>
      <vt:lpstr>Športový život na Slovensku</vt:lpstr>
      <vt:lpstr>Použitá literatúra a iné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v Slovenskom štáte</dc:title>
  <dc:creator>Valued Acer Customer</dc:creator>
  <cp:lastModifiedBy>student</cp:lastModifiedBy>
  <cp:revision>82</cp:revision>
  <dcterms:created xsi:type="dcterms:W3CDTF">2013-01-26T08:23:36Z</dcterms:created>
  <dcterms:modified xsi:type="dcterms:W3CDTF">2022-03-07T08:28:03Z</dcterms:modified>
</cp:coreProperties>
</file>