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61" r:id="rId4"/>
    <p:sldId id="257" r:id="rId5"/>
    <p:sldId id="28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5. 11. 2020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Vzorové príklady výpočtov na zloženie roztokov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Riešenie: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Príklad 1: Koľko gramov cukru je v 200 ml vodného roztoku cukru?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Príklad 2</a:t>
            </a:r>
            <a:br>
              <a:rPr lang="sk-SK" b="1" dirty="0" smtClean="0"/>
            </a:br>
            <a:r>
              <a:rPr lang="sk-SK" sz="4000" dirty="0" smtClean="0">
                <a:solidFill>
                  <a:srgbClr val="FF0000"/>
                </a:solidFill>
              </a:rPr>
              <a:t>Koľko vody a koľko cukru obsahuje 16%-ný roztok s hmotnosťou 250 ml?</a:t>
            </a:r>
            <a:r>
              <a:rPr lang="sk-SK" sz="4000" b="1" dirty="0" smtClean="0">
                <a:solidFill>
                  <a:srgbClr val="FF0000"/>
                </a:solidFill>
              </a:rPr>
              <a:t/>
            </a:r>
            <a:br>
              <a:rPr lang="sk-SK" sz="4000" b="1" dirty="0" smtClean="0">
                <a:solidFill>
                  <a:srgbClr val="FF0000"/>
                </a:solidFill>
              </a:rPr>
            </a:b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Koľko percentný roztok dostaneme, ak zmiešame 20 g cukru s 90 g vody.</a:t>
            </a:r>
            <a:endParaRPr lang="sk-SK" sz="3200" b="1" u="sng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328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 </a:t>
            </a:r>
            <a:br>
              <a:rPr lang="sk-SK" b="1" dirty="0" smtClean="0"/>
            </a:br>
            <a:r>
              <a:rPr lang="sk-SK" b="1" dirty="0" smtClean="0"/>
              <a:t>Príklad </a:t>
            </a:r>
            <a:r>
              <a:rPr lang="sk-SK" b="1" dirty="0" smtClean="0"/>
              <a:t>3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5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</TotalTime>
  <Words>41</Words>
  <Application>Microsoft Office PowerPoint</Application>
  <PresentationFormat>Prezentácia na obrazovke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Hala</vt:lpstr>
      <vt:lpstr>Vzorové príklady výpočtov na zloženie roztokov</vt:lpstr>
      <vt:lpstr>Príklad 1: Koľko gramov cukru je v 200 ml vodného roztoku cukru?</vt:lpstr>
      <vt:lpstr>Príklad 2 Koľko vody a koľko cukru obsahuje 16%-ný roztok s hmotnosťou 250 ml? </vt:lpstr>
      <vt:lpstr>  Príklad 3 </vt:lpstr>
      <vt:lpstr>Príklad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spravca</cp:lastModifiedBy>
  <cp:revision>20</cp:revision>
  <dcterms:created xsi:type="dcterms:W3CDTF">2016-11-17T15:47:01Z</dcterms:created>
  <dcterms:modified xsi:type="dcterms:W3CDTF">2020-11-05T06:50:13Z</dcterms:modified>
</cp:coreProperties>
</file>