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FBF441-AC8B-4365-8DA7-6235B7245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8613E2E-DF71-4534-9F86-EE424BC20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0814433-AB88-440E-A42F-45A2B7EE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A161-CB11-40C1-AF8A-54CA94A31224}" type="datetimeFigureOut">
              <a:rPr lang="sk-SK" smtClean="0"/>
              <a:t>18. 5. 2021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B96A748-00E3-4133-9B86-70A8AE8B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B2FD1D4-4C83-4BD4-93E4-B2B5B801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7285-E700-4FD7-B492-00A7963E4F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511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179A6F-2BE1-4969-BA1E-D4535127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F3882067-8E6D-4161-9D68-9180F84FD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7241FAA-2A6F-4F00-8F05-5015BB25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A161-CB11-40C1-AF8A-54CA94A31224}" type="datetimeFigureOut">
              <a:rPr lang="sk-SK" smtClean="0"/>
              <a:t>18. 5. 2021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7F2692D-0E93-4CB1-92F9-C48294F9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1696D35-3F55-4C40-A261-A85077EC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7285-E700-4FD7-B492-00A7963E4F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518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EC21D48F-47B7-4F84-937C-26099D6F7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94A1060D-4B5C-4395-830C-A3D1A3FAA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30FA133-E913-4853-BC97-F89E375A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A161-CB11-40C1-AF8A-54CA94A31224}" type="datetimeFigureOut">
              <a:rPr lang="sk-SK" smtClean="0"/>
              <a:t>18. 5. 2021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27CE486-BAB4-408B-A055-D924F551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B75788E-DCBD-4164-A622-657E92DF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7285-E700-4FD7-B492-00A7963E4F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988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96B80E-8410-46AC-B9B4-1470E6EC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7B49555-085F-43DE-8BCE-10BDF92C8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AA6FAB2-92D9-4D7B-A6F2-50504982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A161-CB11-40C1-AF8A-54CA94A31224}" type="datetimeFigureOut">
              <a:rPr lang="sk-SK" smtClean="0"/>
              <a:t>18. 5. 2021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C98DF70-A0F1-497A-9A9A-B77EA178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3A135F6-B6F3-4588-81A0-D6FB1A6D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7285-E700-4FD7-B492-00A7963E4F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648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99735D-156A-45E7-A5D8-8CCC0D154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725ABD8-68F4-4F44-A31F-B3C3C4255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3BF0C82-1805-4362-8222-E249D861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A161-CB11-40C1-AF8A-54CA94A31224}" type="datetimeFigureOut">
              <a:rPr lang="sk-SK" smtClean="0"/>
              <a:t>18. 5. 2021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2647026-AA31-46D6-AFD9-625D0119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ED2D6DB-369C-4062-AFA8-3E24B1A3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7285-E700-4FD7-B492-00A7963E4F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17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2E8E65-F953-4643-BBE2-E23D038B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D2BEA60-725B-4200-81DD-407759532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C23A5B00-0CB5-4EB1-A663-5A9A10B78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B7C9BC1-0C7C-4E2A-A841-C932CE9C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A161-CB11-40C1-AF8A-54CA94A31224}" type="datetimeFigureOut">
              <a:rPr lang="sk-SK" smtClean="0"/>
              <a:t>18. 5. 2021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33B0CE0-28E6-4AC7-8688-F0ED8033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097B655-3238-497C-A932-0B9C8471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7285-E700-4FD7-B492-00A7963E4F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231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C3AD3B-CCF5-412C-AB46-BD211E90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86A20F4-2065-4E5A-BBDD-F21170881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7DA646B8-769D-4441-A811-8D6FFEEE9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B07EAF8-4C08-4BDE-9B31-572711D87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B2EF6D46-FFDC-4CF7-B7B4-9DD4CEC77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36910293-E11E-44E0-B743-47F4CB12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A161-CB11-40C1-AF8A-54CA94A31224}" type="datetimeFigureOut">
              <a:rPr lang="sk-SK" smtClean="0"/>
              <a:t>18. 5. 2021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D71C02C8-258D-4164-9343-36A706E8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A0A66B48-6D13-4DD5-884D-F247AF6B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7285-E700-4FD7-B492-00A7963E4F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78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4285DE-B057-4D3C-9D9A-0D52B531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FE18AF7D-1D2C-4B52-B8B4-53439162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A161-CB11-40C1-AF8A-54CA94A31224}" type="datetimeFigureOut">
              <a:rPr lang="sk-SK" smtClean="0"/>
              <a:t>18. 5. 2021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53E0906C-0AD8-4DB8-A864-55F27192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A2641258-D0CB-4EDE-8883-6F39BEBB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7285-E700-4FD7-B492-00A7963E4F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460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9D4FD6F7-460A-4B5F-BAA7-D6983F8A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A161-CB11-40C1-AF8A-54CA94A31224}" type="datetimeFigureOut">
              <a:rPr lang="sk-SK" smtClean="0"/>
              <a:t>18. 5. 2021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EC3C0AB9-B79D-42FB-9EEC-88473CE5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16A2ABD9-F61A-4B33-BC93-9D5D46FAC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7285-E700-4FD7-B492-00A7963E4F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542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CA9891-763F-4125-8B45-055D003D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D4DAD01-5BE6-49BF-9E40-83E8E20C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60EE2E2-86F9-44C6-A833-296430F6D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B338752-74F3-4382-8A54-AD3C8B2FC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A161-CB11-40C1-AF8A-54CA94A31224}" type="datetimeFigureOut">
              <a:rPr lang="sk-SK" smtClean="0"/>
              <a:t>18. 5. 2021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AA3DFF8-CF52-49F4-B156-53960F07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BCA7660-275F-4AB2-AF1E-18974C66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7285-E700-4FD7-B492-00A7963E4F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2841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C8D08F-A350-4520-BA9A-9C919023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A81B7E4C-4102-469D-AF88-2B28E7004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16466C2-7918-4537-902A-43F287FA5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EC4951A-B16D-479B-A739-08FFD240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A161-CB11-40C1-AF8A-54CA94A31224}" type="datetimeFigureOut">
              <a:rPr lang="sk-SK" smtClean="0"/>
              <a:t>18. 5. 2021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EABC193-9350-4363-A7D1-1B38B9A97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A0F63BC-2170-420F-B14F-DADD72B4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7285-E700-4FD7-B492-00A7963E4F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38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7920C5A8-B37E-44F8-8E1F-DA48D354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FE1259F-6197-4F8C-85B5-FB0FDB7D8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CD70581-D072-4D95-AACB-AC45600DC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9A161-CB11-40C1-AF8A-54CA94A31224}" type="datetimeFigureOut">
              <a:rPr lang="sk-SK" smtClean="0"/>
              <a:t>18. 5. 2021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29BAF59-216A-4F50-924C-F701B2863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837AEF0-9238-440B-951C-2A063F60C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37285-E700-4FD7-B492-00A7963E4FE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8326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liana.sav.sk/node/444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eliana.sav.sk/node/9947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Obrázok, na ktorom je text, osoba, muž, vnútri&#10;&#10;Automaticky generovaný popis">
            <a:extLst>
              <a:ext uri="{FF2B5EF4-FFF2-40B4-BE49-F238E27FC236}">
                <a16:creationId xmlns:a16="http://schemas.microsoft.com/office/drawing/2014/main" id="{339C1AE4-728E-479D-B7E8-8CC240046D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21" r="6450" b="1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189ADCB-6141-4246-81BC-1A3414A25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8" y="640082"/>
            <a:ext cx="6274591" cy="3351602"/>
          </a:xfrm>
        </p:spPr>
        <p:txBody>
          <a:bodyPr>
            <a:normAutofit/>
          </a:bodyPr>
          <a:lstStyle/>
          <a:p>
            <a:pPr algn="l"/>
            <a:r>
              <a:rPr lang="sk-SK" b="0" i="0">
                <a:solidFill>
                  <a:schemeClr val="bg1"/>
                </a:solidFill>
                <a:effectLst/>
                <a:latin typeface="Linux Libertine"/>
              </a:rPr>
              <a:t>Johann Gottfried Herder</a:t>
            </a:r>
            <a:br>
              <a:rPr lang="sk-SK" b="0" i="0">
                <a:solidFill>
                  <a:schemeClr val="bg1"/>
                </a:solidFill>
                <a:effectLst/>
                <a:latin typeface="Linux Libertine"/>
              </a:rPr>
            </a:br>
            <a:endParaRPr lang="sk-SK">
              <a:solidFill>
                <a:schemeClr val="bg1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8E37B82-08F3-4E33-B025-0EDD5A1A5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7" y="4156276"/>
            <a:ext cx="6274592" cy="2061645"/>
          </a:xfrm>
        </p:spPr>
        <p:txBody>
          <a:bodyPr>
            <a:normAutofit/>
          </a:bodyPr>
          <a:lstStyle/>
          <a:p>
            <a:pPr algn="l"/>
            <a:r>
              <a:rPr lang="sk-SK">
                <a:solidFill>
                  <a:schemeClr val="bg1"/>
                </a:solidFill>
              </a:rPr>
              <a:t>Prešovská univerzita v Prečove</a:t>
            </a:r>
          </a:p>
          <a:p>
            <a:pPr algn="l"/>
            <a:r>
              <a:rPr lang="sk-SK">
                <a:solidFill>
                  <a:schemeClr val="bg1"/>
                </a:solidFill>
              </a:rPr>
              <a:t>Filozofická fakulta</a:t>
            </a:r>
          </a:p>
          <a:p>
            <a:pPr algn="l"/>
            <a:r>
              <a:rPr lang="sk-SK">
                <a:solidFill>
                  <a:schemeClr val="bg1"/>
                </a:solidFill>
              </a:rPr>
              <a:t>Dominik Valeš (DeFIB 2)</a:t>
            </a:r>
          </a:p>
        </p:txBody>
      </p:sp>
    </p:spTree>
    <p:extLst>
      <p:ext uri="{BB962C8B-B14F-4D97-AF65-F5344CB8AC3E}">
        <p14:creationId xmlns:p14="http://schemas.microsoft.com/office/powerpoint/2010/main" val="7597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9E06C604-CF48-43F7-976A-76FE91ADE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"/>
          <a:stretch/>
        </p:blipFill>
        <p:spPr>
          <a:xfrm>
            <a:off x="20" y="10"/>
            <a:ext cx="5495089" cy="6857990"/>
          </a:xfrm>
          <a:prstGeom prst="rect">
            <a:avLst/>
          </a:prstGeom>
        </p:spPr>
      </p:pic>
      <p:sp>
        <p:nvSpPr>
          <p:cNvPr id="11" name="!!Line">
            <a:extLst>
              <a:ext uri="{FF2B5EF4-FFF2-40B4-BE49-F238E27FC236}">
                <a16:creationId xmlns:a16="http://schemas.microsoft.com/office/drawing/2014/main" id="{29A9EE12-EF77-4DB4-84E4-043DE723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3328" y="822960"/>
            <a:ext cx="9144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823CBD6-9929-4140-85DF-58B5215E5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00" y="1280160"/>
            <a:ext cx="5154168" cy="3263705"/>
          </a:xfrm>
        </p:spPr>
        <p:txBody>
          <a:bodyPr anchor="t">
            <a:normAutofit/>
          </a:bodyPr>
          <a:lstStyle/>
          <a:p>
            <a:r>
              <a:rPr lang="sk-SK" sz="2200" b="0" i="0" dirty="0">
                <a:effectLst/>
                <a:latin typeface="STIXGeneral"/>
              </a:rPr>
              <a:t>25. 8. 1744 </a:t>
            </a:r>
            <a:r>
              <a:rPr lang="sk-SK" sz="2200" b="0" i="0" dirty="0" err="1">
                <a:effectLst/>
                <a:latin typeface="STIXGeneral"/>
              </a:rPr>
              <a:t>Mohrungen</a:t>
            </a:r>
            <a:endParaRPr lang="sk-SK" sz="2200" b="0" i="0" dirty="0">
              <a:effectLst/>
              <a:latin typeface="STIXGeneral"/>
            </a:endParaRPr>
          </a:p>
          <a:p>
            <a:r>
              <a:rPr lang="sk-SK" sz="2200" b="0" i="0" dirty="0">
                <a:effectLst/>
                <a:latin typeface="STIXGeneral"/>
              </a:rPr>
              <a:t>18. 12. 1803 </a:t>
            </a:r>
            <a:r>
              <a:rPr lang="sk-SK" sz="2200" b="0" i="0" dirty="0" err="1">
                <a:effectLst/>
                <a:latin typeface="STIXGeneral"/>
              </a:rPr>
              <a:t>Weimar</a:t>
            </a:r>
            <a:endParaRPr lang="sk-SK" sz="2200" dirty="0">
              <a:latin typeface="STIXGeneral"/>
            </a:endParaRPr>
          </a:p>
          <a:p>
            <a:r>
              <a:rPr lang="sk-SK" sz="2200" b="0" i="0" dirty="0">
                <a:effectLst/>
                <a:latin typeface="STIXGeneral"/>
              </a:rPr>
              <a:t>nemecký filozof, teológ, básnik, prekladateľ a literárny vedec. </a:t>
            </a:r>
          </a:p>
          <a:p>
            <a:r>
              <a:rPr lang="sk-SK" sz="2200" dirty="0">
                <a:latin typeface="STIXGeneral"/>
              </a:rPr>
              <a:t>s</a:t>
            </a:r>
            <a:r>
              <a:rPr lang="sk-SK" sz="2200" b="0" i="0" dirty="0">
                <a:effectLst/>
                <a:latin typeface="STIXGeneral"/>
              </a:rPr>
              <a:t>počiatku študoval medicínu, neskôr teológiu.</a:t>
            </a:r>
          </a:p>
          <a:p>
            <a:r>
              <a:rPr lang="sk-SK" sz="2200" b="0" i="0" dirty="0">
                <a:effectLst/>
                <a:latin typeface="STIXGeneral"/>
              </a:rPr>
              <a:t> </a:t>
            </a:r>
            <a:r>
              <a:rPr lang="sk-SK" sz="2200" b="0" i="0" u="sng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I. Kantom</a:t>
            </a:r>
            <a:r>
              <a:rPr lang="sk-SK" sz="22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k-SK" sz="2200" b="0" i="0" u="sng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J. G. </a:t>
            </a:r>
            <a:r>
              <a:rPr lang="sk-SK" sz="2200" b="0" i="0" u="sng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Hamannom</a:t>
            </a:r>
            <a:r>
              <a:rPr lang="sk-SK" sz="22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Ch. de </a:t>
            </a:r>
            <a:r>
              <a:rPr lang="sk-SK" sz="2200" b="0" i="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Montesquieu</a:t>
            </a:r>
            <a:r>
              <a:rPr lang="sk-SK" sz="22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D. </a:t>
            </a:r>
            <a:r>
              <a:rPr lang="sk-SK" sz="2200" b="0" i="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Hume</a:t>
            </a:r>
            <a:r>
              <a:rPr lang="sk-SK" sz="22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J.-J. </a:t>
            </a:r>
            <a:r>
              <a:rPr lang="sk-SK" sz="2200" b="0" i="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Rousseau</a:t>
            </a:r>
            <a:r>
              <a:rPr lang="sk-SK" sz="22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sk-SK" sz="2200" dirty="0"/>
          </a:p>
        </p:txBody>
      </p:sp>
    </p:spTree>
    <p:extLst>
      <p:ext uri="{BB962C8B-B14F-4D97-AF65-F5344CB8AC3E}">
        <p14:creationId xmlns:p14="http://schemas.microsoft.com/office/powerpoint/2010/main" val="1946838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E2ABCC3-8AAE-4288-AF29-A4607589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02" y="573678"/>
            <a:ext cx="1369089" cy="726835"/>
          </a:xfrm>
        </p:spPr>
        <p:txBody>
          <a:bodyPr anchor="b">
            <a:normAutofit fontScale="90000"/>
          </a:bodyPr>
          <a:lstStyle/>
          <a:p>
            <a:r>
              <a:rPr lang="sk-SK" sz="4800" b="1" dirty="0"/>
              <a:t>Diela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9310BC17-1862-4383-BB44-3047BDD67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64" r="7524" b="2"/>
          <a:stretch/>
        </p:blipFill>
        <p:spPr>
          <a:xfrm>
            <a:off x="391903" y="573678"/>
            <a:ext cx="5103206" cy="5710645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1" name="!!Line">
            <a:extLst>
              <a:ext uri="{FF2B5EF4-FFF2-40B4-BE49-F238E27FC236}">
                <a16:creationId xmlns:a16="http://schemas.microsoft.com/office/drawing/2014/main" id="{0AF80B57-54E2-4D01-8731-3F38B0C5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92" y="1417320"/>
            <a:ext cx="9144" cy="402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449885F-4540-4C55-AA7C-7DDFCB3D1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098" y="1417321"/>
            <a:ext cx="5175769" cy="4687388"/>
          </a:xfrm>
        </p:spPr>
        <p:txBody>
          <a:bodyPr anchor="t">
            <a:normAutofit fontScale="92500" lnSpcReduction="20000"/>
          </a:bodyPr>
          <a:lstStyle/>
          <a:p>
            <a:r>
              <a:rPr lang="sk-SK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novšej nemeckej literatúre</a:t>
            </a:r>
            <a:r>
              <a:rPr lang="sk-SK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sk-SK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Fragmenty</a:t>
            </a:r>
            <a:r>
              <a:rPr lang="sk-SK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sk-SK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Über</a:t>
            </a:r>
            <a:r>
              <a:rPr lang="sk-SK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sk-SK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neuere</a:t>
            </a:r>
            <a:r>
              <a:rPr lang="sk-SK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deutsche</a:t>
            </a:r>
            <a:r>
              <a:rPr lang="sk-SK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Literatur</a:t>
            </a:r>
            <a:r>
              <a:rPr lang="sk-SK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Fragmente, 3 zväzky, 1767</a:t>
            </a:r>
          </a:p>
          <a:p>
            <a:r>
              <a:rPr lang="de-DE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Kritické</a:t>
            </a:r>
            <a:r>
              <a:rPr lang="de-DE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lesy</a:t>
            </a:r>
            <a:r>
              <a:rPr lang="de-DE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de-DE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(Kritische Wälder, 1769</a:t>
            </a:r>
            <a:r>
              <a:rPr lang="sk-SK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de-DE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Rozprava</a:t>
            </a:r>
            <a:r>
              <a:rPr lang="de-DE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 </a:t>
            </a:r>
            <a:r>
              <a:rPr lang="de-DE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pôvode</a:t>
            </a:r>
            <a:r>
              <a:rPr lang="de-DE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reči</a:t>
            </a:r>
            <a:r>
              <a:rPr lang="de-DE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de-DE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(Abhandlung über der Ursprung der Sprache, 1771/72)</a:t>
            </a:r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6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de-DE" sz="26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nemeckej</a:t>
            </a:r>
            <a:r>
              <a:rPr lang="de-DE" sz="26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6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povahe</a:t>
            </a:r>
            <a:r>
              <a:rPr lang="de-DE" sz="26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de-DE" sz="26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umení</a:t>
            </a:r>
            <a:r>
              <a:rPr lang="de-DE" sz="2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de-DE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(Von deutscher Art und Kunst, 1773)</a:t>
            </a:r>
            <a:endParaRPr lang="sk-SK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6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poznaní a cítení ľudskej duše. Poznámky a sny</a:t>
            </a:r>
            <a:r>
              <a:rPr lang="sk-SK" sz="2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sk-SK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sk-SK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Vom</a:t>
            </a:r>
            <a:r>
              <a:rPr lang="sk-SK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Erkennen</a:t>
            </a:r>
            <a:r>
              <a:rPr lang="sk-SK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</a:t>
            </a:r>
            <a:r>
              <a:rPr lang="sk-SK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Empfinden</a:t>
            </a:r>
            <a:r>
              <a:rPr lang="sk-SK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der </a:t>
            </a:r>
            <a:r>
              <a:rPr lang="sk-SK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menschlichen</a:t>
            </a:r>
            <a:r>
              <a:rPr lang="sk-SK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Seele</a:t>
            </a:r>
            <a:r>
              <a:rPr lang="sk-SK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sk-SK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Bemerkungen</a:t>
            </a:r>
            <a:r>
              <a:rPr lang="sk-SK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</a:t>
            </a:r>
            <a:r>
              <a:rPr lang="sk-SK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Träume</a:t>
            </a:r>
            <a:r>
              <a:rPr lang="sk-SK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1774, vyšlo 1778)</a:t>
            </a:r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30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Metakritiku</a:t>
            </a:r>
            <a:r>
              <a:rPr lang="sk-SK" sz="30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ku Kritike čistého rozumu</a:t>
            </a:r>
            <a:r>
              <a:rPr lang="sk-SK" sz="3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sk-SK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sk-SK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Metakritik</a:t>
            </a:r>
            <a:r>
              <a:rPr lang="sk-SK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zur</a:t>
            </a:r>
            <a:r>
              <a:rPr lang="sk-SK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Kritik der </a:t>
            </a:r>
            <a:r>
              <a:rPr lang="sk-SK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reinen</a:t>
            </a:r>
            <a:r>
              <a:rPr lang="sk-SK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Vernunft</a:t>
            </a:r>
            <a:r>
              <a:rPr lang="sk-SK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 zväzky, 1799)</a:t>
            </a:r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705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8ED4AB90-52A9-491C-A57D-5B412D11D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85" r="1" b="435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A17F8E6-393D-4192-9929-4AC20138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  <a:solidFill>
            <a:schemeClr val="accent1">
              <a:lumMod val="40000"/>
              <a:lumOff val="60000"/>
            </a:schemeClr>
          </a:solidFill>
          <a:effectLst>
            <a:softEdge rad="1524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sk-SK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ILOZOFIA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48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E314D78-0592-465A-8309-68ABD3417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8601" y="4960812"/>
            <a:ext cx="6434797" cy="1114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Ďakujem za pozornosť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E0B7EAC4-E81E-47CE-A81B-6EA61DDEF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325" y="782665"/>
            <a:ext cx="3039347" cy="3923071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240402107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180</Words>
  <Application>Microsoft Office PowerPoint</Application>
  <PresentationFormat>Širokouhlá</PresentationFormat>
  <Paragraphs>18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Linux Libertine</vt:lpstr>
      <vt:lpstr>STIXGeneral</vt:lpstr>
      <vt:lpstr>Times New Roman</vt:lpstr>
      <vt:lpstr>Motív Office</vt:lpstr>
      <vt:lpstr>Johann Gottfried Herder </vt:lpstr>
      <vt:lpstr>Prezentácia programu PowerPoint</vt:lpstr>
      <vt:lpstr>Diela</vt:lpstr>
      <vt:lpstr>FILOZOFIA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Johann Gottfried Herder </dc:title>
  <dc:creator>Dominik Vales</dc:creator>
  <cp:lastModifiedBy>Dominik Vales</cp:lastModifiedBy>
  <cp:revision>5</cp:revision>
  <dcterms:created xsi:type="dcterms:W3CDTF">2021-05-18T05:17:26Z</dcterms:created>
  <dcterms:modified xsi:type="dcterms:W3CDTF">2021-05-18T05:44:36Z</dcterms:modified>
</cp:coreProperties>
</file>