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May 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208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D9DD17B3-4608-4763-8E7B-7D229A25F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2" r="39758" b="-2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5B4A31-2030-4DC8-9945-66D83574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sk-SK" sz="3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Kritická diskusia. Význam rétoriky pre úspešnú argumentáciu (presvedčovanie). </a:t>
            </a:r>
            <a:br>
              <a:rPr lang="sk-SK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sz="3100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ED3160C-7DF8-40D9-AEF0-019E60F5E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endParaRPr lang="sk-SK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1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CDC3B5-40C1-49C3-BA6D-AE1C7C5B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1887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A0A924-7F7D-4501-9A9D-A99AB843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33272"/>
            <a:ext cx="10241280" cy="5038344"/>
          </a:xfrm>
        </p:spPr>
        <p:txBody>
          <a:bodyPr/>
          <a:lstStyle/>
          <a:p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Augustinus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rečník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by mal dokázať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poučiť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(po latinsky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docere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pobaviť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delectare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a 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dojať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flectere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Vzdelávací systém a vyučovanie bolo v stredoveku členené do siedmich slobodných umení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septem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liberales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tri z nich tvorili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trivium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(gramatika, dialektika, rétorika) a štyri tvorili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quadrivium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tu patrili matematické vedy (aritmetika, geometria, hudba a astronómia); v neskorom stredoveku (13 – 14. stor.) rétorika však už strácala význam</a:t>
            </a:r>
          </a:p>
          <a:p>
            <a:pPr marL="0" indent="0" algn="ctr"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Rétorika v období renesancie a humanizmu (15 – 16. storočie)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Martin Luther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(1483 – 1546) : preklad Biblie (1522); po období stredoveku vystupoval ako prvý rečník ľudu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vzrastal význam kníhtlače</a:t>
            </a:r>
            <a:endParaRPr lang="sk-SK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69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1F3360-70CA-4F86-9EBD-EDF7FCB4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7"/>
            <a:ext cx="10241280" cy="13212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E04A2A-9D1C-4CAC-9795-DCA634A1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27653"/>
            <a:ext cx="10241280" cy="5143963"/>
          </a:xfrm>
        </p:spPr>
        <p:txBody>
          <a:bodyPr/>
          <a:lstStyle/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Rétorika v novoveku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17. storočie: intenzívne skúmanie jazyka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 skúmanie bolo dielom jazykovedných spoločností a najmä ich šľachtických členov (napr.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Georg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Phillip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Harsdörffer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(1607 – 1658))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Počas osvietenstva v 18. storočí sa rozšírila doposiaľ známa latinská rétorika do všetkých európskych krajín. Vzniklo mnoho učebníc rétoriky v rozličných materinských jazykoch a zmenila sa aj rétorická terminológia. </a:t>
            </a:r>
            <a:r>
              <a:rPr lang="sk-SK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Umenie písať listy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 presadilo podľa vzoru antických autorov (ako napr.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Plinia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Mladšieho) ako samostatná časť rétoriky. Predstaviteľom tohto umenia (písania listov) bol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Fürchtegott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Gellert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(1715 – 1769).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Johann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Christoph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Gottsched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(1700 – 1766) prispel k rastúcemu vplyvu rétoriky svojou učebnicou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Základy racionálneho rečníckeho umenia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vznikom nových konkurenčných vied ako pedagogika, psychológia, jazykoveda začala rétorika na konci 18. stor. opäť upadať; približne od roku 1830 s nástupom realizmu je vidieť úpadok rétoriky ako vedeckej disciplíny; v roku 1812 predniesol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Adam Müller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(1779 – 1829) vo Viedni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Dnanásť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rečí o výrečnosti a jej úpadku v Nemecku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(jeho prednáška)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93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5539C7-F9BA-4642-8735-1427EBB9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0562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B7938A-A65E-479D-B739-BB10EC11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20417"/>
            <a:ext cx="10241280" cy="5051199"/>
          </a:xfrm>
        </p:spPr>
        <p:txBody>
          <a:bodyPr/>
          <a:lstStyle/>
          <a:p>
            <a:pPr marL="0" indent="0" algn="ctr"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Rétorika 20. storočia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začiatku storočia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vznikajú prvé lektoráty (niečo ako kurzy) pre kultiváciu hlasu a umenie prednesu (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súvislosť s politickým vývojom v Nemecku)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orientácia na hovorené slovo (hovorený prejav)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 uplatneniu sa dostali prostriedky masovej psychológie a rétorika ako nástroj propagandy bol používaná za účelmi presvedčovania a masovej manipulácie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→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egatívny obraz o rétorike 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adviazať na aktívnu vedeckovýskumnú činnosť v oblasti rétoriky sa podarilo až okolo roku 1960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roku 1963 zaviedla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Brigitta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Frank-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Böhringer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pojem „rétorická komunikácia“ a rétorika získava znovu význam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 obsahovou, etickou, psychologickou a spoločensko-politickou orientáciou) Mnohí autori z oblasti lingvistiky, komunikácie a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pragmatiky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 začali zaoberať rétorikou (napr.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Allhoff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Bartsch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Gutenberg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Heilman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Lepschy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Pawlowski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Pabst-Weinschenk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Teuchert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iní; zo slovenských autorov je známy Jozef Mistrík.) 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nes sa rétorika nevyučuje na </a:t>
            </a: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univerzitách len 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vedecky, ale zároveň aj prakticky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834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655957-9FE3-4954-B28E-35F50A4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7"/>
            <a:ext cx="10241280" cy="10480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F505FA-6DBA-4325-B0C5-69989EFA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00331"/>
            <a:ext cx="10241280" cy="5171285"/>
          </a:xfrm>
        </p:spPr>
        <p:txBody>
          <a:bodyPr/>
          <a:lstStyle/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Diskusia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proces, pri ktorom za pomoci argumentácie skúmame stanovený problém (tému diskusie, spor) z dvoch alebo viacerých hľadísk s cieľom dospieť buď k riešeniu alebo k vyjasneniu možných stanovísk na danú tému a zváženiu správnosti, presvedčivosti a sily argumentov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Primárnym cieľom diskusie nie je presviedčanie a zmena názoru oponenta (aj keď to môže byť dôsledkom úspešnej diskusie)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Cieľ diskusie: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zvažovanie a hľadanie možných stanovísk a riešení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vylučovanie nepravdivých, nesprávne sformulovaných téz a problémov </a:t>
            </a:r>
          </a:p>
          <a:p>
            <a:r>
              <a:rPr lang="sk-SK" sz="1800" dirty="0">
                <a:latin typeface="Times New Roman" panose="02020603050405020304" pitchFamily="18" charset="0"/>
              </a:rPr>
              <a:t>Diskusia môže mať rôzne podoby: najčastejšie sa odohráva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medzi dvomi alebo medzi viacerými diskutujúcimi a má podobu súperenia dvoch alebo viacerých riešení stanoveného problému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Rozdelenie diskusie s hľadiska cieľa: 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aplikovaná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napr. parlamentná diskusia, právna diskusia, neformálna diskusia; cieľom je napr. vynesenie rozsudku, návrh zákona a pod.)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akademická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(cieľom je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naučiť sa správne a korektne diskutovať)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310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DE2C6A-65D9-469F-B396-0128055B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1887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203FB3-558A-4ABD-93AA-9E3ED5EA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07165"/>
            <a:ext cx="10241280" cy="5064451"/>
          </a:xfrm>
        </p:spPr>
        <p:txBody>
          <a:bodyPr/>
          <a:lstStyle/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Diskusia alebo dialóg – typ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cielenej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konverzácie, „v ktorej sa na ťahu striedajú dve strany“ (Douglas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Walton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„V každom ťahu jedna strana odpovedá na predchádzajúci ťah druhej strany. A tak je každý dialóg spojenou sekvenciou ťahov (rečových aktov), ktorá má svoje smerovanie“ (D.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Walton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Podmienka k možnosti diskusie: súhlas obidvoch diskutujúcich strán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„minimálne s tým, že existuje problém, o ktorom sa sporia“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3 základné princípy (resp. nutné podmienky) kritickej diskusie podľa T. E </a:t>
            </a:r>
            <a:r>
              <a:rPr lang="sk-SK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Damera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princíp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omylnosti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princíp hľadania pravdy a princíp jasnosti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Princíp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omylnosti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aždý diskutujúci musí byť ochotný pripustiť, že sa môže mýliť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Princíp hľadania pravdy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úprimné hľadanie pravdy, ktorú vopred nevlastníme; ochota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počúvať argumenty druhej strany a snaha im porozumieť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Princíp jasnosti: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hlavná téza musí byť zrozumiteľná všetkým diskutujúcim stranám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07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286271-53C1-4271-A074-7206743D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4537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51A850-84A0-4AC6-A769-56D6A2E9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40904"/>
            <a:ext cx="10241280" cy="5130712"/>
          </a:xfrm>
        </p:spPr>
        <p:txBody>
          <a:bodyPr>
            <a:normAutofit/>
          </a:bodyPr>
          <a:lstStyle/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kritickej diskusii a argumentácii majú dôležitú úlohu štylistické a rétorické faktory.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Štylistické faktory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podľa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Freelyho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Steinberga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(2009): stručnosť, jasnosť, slovník, jednoduchosť štruktúry, konkrétnosť a názornosť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Rétorické faktory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podľa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Freelyho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Steinberga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(2009): koherencia, jednota, dôraz, etické a inkluzívne použitie jazyka (pozri viac v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Schmidt,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Šedík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Taliga: Ako správne argumentovať, písať a diskutovať, s. 124-126)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Schmidt,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Šedík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Taliga: Ako správne argumentovať, písať a diskutovať, kapitola 5)</a:t>
            </a:r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7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7FBE45-4BE9-4726-9941-82DF93EE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794733"/>
          </a:xfrm>
        </p:spPr>
        <p:txBody>
          <a:bodyPr/>
          <a:lstStyle/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Význam rétoriky pre úspešnú argumentáciu (presvedčovanie). 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3C857F-2611-488C-9A64-DB5398EB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Rétorika: poskytuje základné teoretické vedomosti ako komunikovať po formálnej stránke rečového prejavu a poukazuje i na špecifické prostriedky, ktoré vedú k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estetizácii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reči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Gallo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r>
              <a:rPr lang="sk-SK" sz="1800" dirty="0">
                <a:latin typeface="Times New Roman" panose="02020603050405020304" pitchFamily="18" charset="0"/>
              </a:rPr>
              <a:t>Rétorika ako umenie: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Aristoteles chápal rétoriku ako umenie, ktoré je schopné v každom danom prípade vystihnúť to, čo je presvedčivé; rétorika sa podľa neho najviac podobá dialektike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 širšom zmysle sa rétorika spája s teóriou a praxou komunikácie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 gréckeho slova „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rhesis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 (reč), z neho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odvodené„rhetoriké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 (rečnícke umenie)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Ján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Gallo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chápe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rétoriku ako vedu, ktorú ako každú inú vedu môžeme charakterizovať prostredníctvom systému poznatkov, predmetu skúmania a metód, ktoré používa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rétorka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ako interdisciplinárna veda)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562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F097E8-4FC7-4AF9-B670-0B967C52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3212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8B9288-9A7E-4721-A215-11976234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9776"/>
            <a:ext cx="10241280" cy="5011840"/>
          </a:xfrm>
        </p:spPr>
        <p:txBody>
          <a:bodyPr/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Predmet rétoriky: rečnenie ako určitý druh jazykovej komunikácie, ktorého podstatou je zdieľanie, odovzdávanie myšlienok, predstáv, úvah, pocitov, názorov</a:t>
            </a:r>
          </a:p>
          <a:p>
            <a:r>
              <a:rPr lang="sk-SK" sz="1800" dirty="0">
                <a:latin typeface="Times New Roman" panose="02020603050405020304" pitchFamily="18" charset="0"/>
              </a:rPr>
              <a:t>dobrý rečník pozná a používa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isté komunikačné techniky; k tomu, aby nás nejaký rečník presvedčil, musí hovoriť zaujímavo, efektívne a príťažlivo</a:t>
            </a:r>
          </a:p>
          <a:p>
            <a:pPr marL="0" indent="0" algn="ctr">
              <a:buNone/>
            </a:pPr>
            <a:r>
              <a:rPr lang="sk-SK" sz="1800" b="1" dirty="0">
                <a:latin typeface="Times New Roman" panose="02020603050405020304" pitchFamily="18" charset="0"/>
              </a:rPr>
              <a:t>Stručný prehľad dejín rétoriky</a:t>
            </a:r>
          </a:p>
          <a:p>
            <a:pPr marL="0" indent="0"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Starogrécka rétorika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stor. p. n. l. , zakladatelia rétoriky: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Theisiás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Korax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Syrakúz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Korax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napísal prvú učebnicu rétoriky)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 starovekých Aténach mala rétorika obrovský význam, predovšetkým po zavedení demokracie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 zhromaždeniach ľudu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rozhodovalo sa o sporných prípadoch z ekonómie, politiky a práva)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 demokratickom  Grécku sa začali objavovať verejne pôsobiaci učitelia rétoriky – tzv.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sofisti, 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edným z prvých sofistov bol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Prótagorás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855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78EC6C-0D51-4519-8D1C-3A9C4770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9236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B19188-ED7C-4888-92A1-A2267976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07165"/>
            <a:ext cx="10241280" cy="5064451"/>
          </a:xfrm>
        </p:spPr>
        <p:txBody>
          <a:bodyPr/>
          <a:lstStyle/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popularizáciu rétoriky sa pričinil najmä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Gorgias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 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Leontín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(považuje sa zakladateľa štylistiky, prvýkrát presadil chápanie reči ako nástroja presvedčovania)</a:t>
            </a:r>
          </a:p>
          <a:p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Isokrates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reč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Helenina obrana,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písal hlavne súdne reči</a:t>
            </a:r>
          </a:p>
          <a:p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Anaximenes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Rétorika pre Alexandra</a:t>
            </a:r>
            <a:r>
              <a:rPr lang="sk-SK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(učebnica, ktorá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pripisuje rečníkovi úplnú ľahostajnosť k etickým hodnotám a každý argument má hodnotu len vtedy, ak dokáže uspieť)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Platón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kritika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rétoriky ako „prehovárania, pseudoumenia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“, 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rétorov útočil s požiadavkou fundovaného (odborného) vzdelania (aby dokázali hovoriť na základe odborných znalostí a v súlade s etickými normami); zaviedol výraz „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rhétoriké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“, ktorým označuje umenie a teóriu rétoriky; dialektický postup je predpokladom a podstatou rétoriky </a:t>
            </a:r>
          </a:p>
          <a:p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Démosthené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zachovali sa jeho rečnícke texty, úvody k rečiam a niekoľko listov, ktoré obsahujú pasáže k rétorike, rečníkovi a rečníckych prostriedkov</a:t>
            </a:r>
            <a:endParaRPr lang="sk-SK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Aristoteles: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Rétorika</a:t>
            </a:r>
            <a:r>
              <a:rPr lang="sk-SK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táto práca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 aj dnes považovaná za najdôležitejšiu učebnicu rétorického umenia argumentácie</a:t>
            </a:r>
          </a:p>
          <a:p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789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A2E50-AE90-4D43-9EA8-F211EC6A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4537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DE5F32-5240-45B4-A5B7-7C40A5A9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40904"/>
            <a:ext cx="10241280" cy="5130712"/>
          </a:xfrm>
        </p:spPr>
        <p:txBody>
          <a:bodyPr/>
          <a:lstStyle/>
          <a:p>
            <a:pPr marL="0" indent="0" algn="ctr"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Starorímska rétorika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Najvýznamnejší rečníci: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boli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Marcus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Cato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(234 – 149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p.n.l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.),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Marcus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Antonius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(143 – 87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p.n.l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.),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Lucius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Lucinius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Crassus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(140 – 91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p.n.l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.),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Marcus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Tullius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Cicero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(106 – 43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p.n.l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 prelome letopočtu začína prevažovať latinčina nad gréčtinou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druhy hovoreného prejavu rozdelené do troch klasických oblastí: slávnostná reč (napr. pohrebná reč), politická reč a súdna reč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Cicero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vo svojich rétorických spisoch (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oratore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(O rečníkovi);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Orator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Brutus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predložil základ pre obsiahlu učebnú sústavu, ktorá zahrňovala výchovu, politiku, právo, teóriu spoločnosti a etiku;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kládol dôraz na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morálnu orientáciu v reči: rečník mal byť v ideálnom prípade „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bonus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dicendi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čestný muž, ktorý dokáže dobre hovoriť a ktorý svoje schopnosti neustále cvičí a zdokonaľuje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 období po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Cicerónovi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reč postupne strácala svoj politický význam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úpadok kritizovali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Lucius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Annaeus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Seneca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(4 – 65 n. l.) a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Marcus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Fabius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Quintilianus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(35 – 96 n. l.)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– dielo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institutione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oratoria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sk-SK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 ktorom je rétorika prezentovaná ako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Regina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kráľovná všetkých umení a vied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40284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A1326F-FDA3-44E8-84C9-2E4AD0C5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3212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FE5619-D631-4E8F-8729-6C4982CF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27652"/>
            <a:ext cx="10241280" cy="5143964"/>
          </a:xfrm>
        </p:spPr>
        <p:txBody>
          <a:bodyPr/>
          <a:lstStyle/>
          <a:p>
            <a:pPr marL="0" indent="0" algn="ctr"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Stredoveká rétorika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Stredovek sa vyznačuje šírením kresťanstva a rétorika sa stala jeho nástrojom - kresťanské náboženstvo potrebovalo propagátorov a apologétov, ktorí sa pri kazateľstve, tvorbe homílií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apológií (obrany náboženských ideí) potrebovali oprieť o rétoriku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prenasledovanie veriacich v Ríme; z písomných kazateľských prác sa zachovalo pomerne málo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ajstaršou zachovalou kázňou je druhý list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Sv. Klementa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 polovice 2. storočia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achovali sa tiež niektoré práce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Tertuliana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(okolo roku 240) a 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Cypriána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(258). 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ajznámejším kazateľom tohto obdobia je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Origenes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(180 – 254), po ňom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Hippolitus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(okolo roku 235)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Najväčšími a najúspešnejšími kazateľmi 4. storočia boli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Gregor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Naziánský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Basileios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Veľký</a:t>
            </a:r>
            <a:endParaRPr lang="sk-SK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riekopníckym sa  stalo pôsobenie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Aurelia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Augustina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(354 – 430), ktorý vo svojom štvordielnom spise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doctrina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christiana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zaoberal výkladom Biblie a učením kázaní; k doposiaľ existujúcim trom druhom reči pridal štvrtý druh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homíliá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(výklady Biblie) a tak bola vytvorená nová teoretická oblasť rétoriky.</a:t>
            </a:r>
          </a:p>
          <a:p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54651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13A21"/>
      </a:dk2>
      <a:lt2>
        <a:srgbClr val="E2E6E8"/>
      </a:lt2>
      <a:accent1>
        <a:srgbClr val="BE9A86"/>
      </a:accent1>
      <a:accent2>
        <a:srgbClr val="ADA1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A879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E82A29F12A01B4CBD7A190B24154E80" ma:contentTypeVersion="2" ma:contentTypeDescription="Umožňuje vytvoriť nový dokument." ma:contentTypeScope="" ma:versionID="72bd3c5fd996d9979f0290da339ba326">
  <xsd:schema xmlns:xsd="http://www.w3.org/2001/XMLSchema" xmlns:xs="http://www.w3.org/2001/XMLSchema" xmlns:p="http://schemas.microsoft.com/office/2006/metadata/properties" xmlns:ns2="84edefcd-20da-4d46-a313-2b83387302a8" targetNamespace="http://schemas.microsoft.com/office/2006/metadata/properties" ma:root="true" ma:fieldsID="b61840f2f89f13b9f5037ceb1f14b76f" ns2:_="">
    <xsd:import namespace="84edefcd-20da-4d46-a313-2b8338730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defcd-20da-4d46-a313-2b8338730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D615A8-C3E0-4C43-8C3A-DD63C2E730C9}"/>
</file>

<file path=customXml/itemProps2.xml><?xml version="1.0" encoding="utf-8"?>
<ds:datastoreItem xmlns:ds="http://schemas.openxmlformats.org/officeDocument/2006/customXml" ds:itemID="{DF12BD71-19EE-4A80-A4E9-DAB22A9675E3}"/>
</file>

<file path=customXml/itemProps3.xml><?xml version="1.0" encoding="utf-8"?>
<ds:datastoreItem xmlns:ds="http://schemas.openxmlformats.org/officeDocument/2006/customXml" ds:itemID="{4FD39F60-1F22-4B26-954B-BCD320891747}"/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1677</Words>
  <Application>Microsoft Office PowerPoint</Application>
  <PresentationFormat>Širokouhlá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GradientRiseVTI</vt:lpstr>
      <vt:lpstr>Kritická diskusia. Význam rétoriky pre úspešnú argumentáciu (presvedčovanie).  </vt:lpstr>
      <vt:lpstr>Prezentácia programu PowerPoint</vt:lpstr>
      <vt:lpstr>Prezentácia programu PowerPoint</vt:lpstr>
      <vt:lpstr>Prezentácia programu PowerPoint</vt:lpstr>
      <vt:lpstr>Význam rétoriky pre úspešnú argumentáciu (presvedčovanie).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Kritická diskusia. Význam rétoriky pre úspešnú argumentáciu (presvedčovanie).  </dc:title>
  <dc:creator>Maria Derajova</dc:creator>
  <cp:lastModifiedBy>Maria Derajova</cp:lastModifiedBy>
  <cp:revision>39</cp:revision>
  <dcterms:created xsi:type="dcterms:W3CDTF">2021-05-06T07:39:18Z</dcterms:created>
  <dcterms:modified xsi:type="dcterms:W3CDTF">2021-05-06T11:09:01Z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0x0101009E82A29F12A01B4CBD7A190B24154E80</vt:lpwstr>
  </property>
</Properties>
</file>