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0" r:id="rId14"/>
    <p:sldId id="269" r:id="rId15"/>
    <p:sldId id="268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9773B-2D06-4878-A441-96078815DEC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94F4A3-D06E-4F54-8D40-28B8C3C0EC03}">
      <dgm:prSet/>
      <dgm:spPr/>
      <dgm:t>
        <a:bodyPr/>
        <a:lstStyle/>
        <a:p>
          <a:r>
            <a:rPr lang="sk-SK"/>
            <a:t>Matica slovenská</a:t>
          </a:r>
          <a:endParaRPr lang="en-US"/>
        </a:p>
      </dgm:t>
    </dgm:pt>
    <dgm:pt modelId="{AF2EC971-D96E-40F4-8729-422344963B37}" type="parTrans" cxnId="{A54CE557-0A6D-4FFF-B15F-C6E3A6AA387A}">
      <dgm:prSet/>
      <dgm:spPr/>
      <dgm:t>
        <a:bodyPr/>
        <a:lstStyle/>
        <a:p>
          <a:endParaRPr lang="en-US"/>
        </a:p>
      </dgm:t>
    </dgm:pt>
    <dgm:pt modelId="{03B83D14-4044-4B60-8371-3292961483FF}" type="sibTrans" cxnId="{A54CE557-0A6D-4FFF-B15F-C6E3A6AA387A}">
      <dgm:prSet/>
      <dgm:spPr/>
      <dgm:t>
        <a:bodyPr/>
        <a:lstStyle/>
        <a:p>
          <a:endParaRPr lang="en-US"/>
        </a:p>
      </dgm:t>
    </dgm:pt>
    <dgm:pt modelId="{1DD70598-4273-469D-A3F6-EB3369E63A37}">
      <dgm:prSet/>
      <dgm:spPr/>
      <dgm:t>
        <a:bodyPr/>
        <a:lstStyle/>
        <a:p>
          <a:r>
            <a:rPr lang="sk-SK"/>
            <a:t>Gymnáziá :</a:t>
          </a:r>
          <a:endParaRPr lang="en-US"/>
        </a:p>
      </dgm:t>
    </dgm:pt>
    <dgm:pt modelId="{508E5BF6-8416-4EF9-A7E1-337AFA704A98}" type="parTrans" cxnId="{EBFCFEB2-5E0D-4D76-B7F0-6F515CEC26C2}">
      <dgm:prSet/>
      <dgm:spPr/>
      <dgm:t>
        <a:bodyPr/>
        <a:lstStyle/>
        <a:p>
          <a:endParaRPr lang="en-US"/>
        </a:p>
      </dgm:t>
    </dgm:pt>
    <dgm:pt modelId="{8A516350-34D2-4B7F-9BB4-77F16D5E35A9}" type="sibTrans" cxnId="{EBFCFEB2-5E0D-4D76-B7F0-6F515CEC26C2}">
      <dgm:prSet/>
      <dgm:spPr/>
      <dgm:t>
        <a:bodyPr/>
        <a:lstStyle/>
        <a:p>
          <a:endParaRPr lang="en-US"/>
        </a:p>
      </dgm:t>
    </dgm:pt>
    <dgm:pt modelId="{A2A92D37-8F72-4258-919A-AA6A9895529B}">
      <dgm:prSet/>
      <dgm:spPr/>
      <dgm:t>
        <a:bodyPr/>
        <a:lstStyle/>
        <a:p>
          <a:r>
            <a:rPr lang="sk-SK"/>
            <a:t>Revúca a Turčianský sv. Martin</a:t>
          </a:r>
          <a:endParaRPr lang="en-US"/>
        </a:p>
      </dgm:t>
    </dgm:pt>
    <dgm:pt modelId="{012C5382-A133-4F54-BBA2-1AAB73A1CBFB}" type="parTrans" cxnId="{BB70CB30-0FD9-4B24-A7DE-391FCC07E21A}">
      <dgm:prSet/>
      <dgm:spPr/>
      <dgm:t>
        <a:bodyPr/>
        <a:lstStyle/>
        <a:p>
          <a:endParaRPr lang="en-US"/>
        </a:p>
      </dgm:t>
    </dgm:pt>
    <dgm:pt modelId="{E7E2A6B5-7EAD-4AEF-A0E7-17D4FD99452F}" type="sibTrans" cxnId="{BB70CB30-0FD9-4B24-A7DE-391FCC07E21A}">
      <dgm:prSet/>
      <dgm:spPr/>
      <dgm:t>
        <a:bodyPr/>
        <a:lstStyle/>
        <a:p>
          <a:endParaRPr lang="en-US"/>
        </a:p>
      </dgm:t>
    </dgm:pt>
    <dgm:pt modelId="{A070BF4A-22EE-46F9-BC8E-9DC4AF542F15}" type="pres">
      <dgm:prSet presAssocID="{74E9773B-2D06-4878-A441-96078815DEC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135931-1096-4438-885F-CA6452CDF527}" type="pres">
      <dgm:prSet presAssocID="{A694F4A3-D06E-4F54-8D40-28B8C3C0EC03}" presName="hierRoot1" presStyleCnt="0"/>
      <dgm:spPr/>
    </dgm:pt>
    <dgm:pt modelId="{BE468022-E6BF-4236-A355-D5D858E6B084}" type="pres">
      <dgm:prSet presAssocID="{A694F4A3-D06E-4F54-8D40-28B8C3C0EC03}" presName="composite" presStyleCnt="0"/>
      <dgm:spPr/>
    </dgm:pt>
    <dgm:pt modelId="{2A7B871C-4272-46ED-9F73-DC998798544B}" type="pres">
      <dgm:prSet presAssocID="{A694F4A3-D06E-4F54-8D40-28B8C3C0EC03}" presName="background" presStyleLbl="node0" presStyleIdx="0" presStyleCnt="3"/>
      <dgm:spPr/>
    </dgm:pt>
    <dgm:pt modelId="{ED49F774-888A-470E-921D-EE7B5A50189B}" type="pres">
      <dgm:prSet presAssocID="{A694F4A3-D06E-4F54-8D40-28B8C3C0EC03}" presName="text" presStyleLbl="fgAcc0" presStyleIdx="0" presStyleCnt="3">
        <dgm:presLayoutVars>
          <dgm:chPref val="3"/>
        </dgm:presLayoutVars>
      </dgm:prSet>
      <dgm:spPr/>
    </dgm:pt>
    <dgm:pt modelId="{460D43FD-23DA-404D-BAB8-7B6AD92521C1}" type="pres">
      <dgm:prSet presAssocID="{A694F4A3-D06E-4F54-8D40-28B8C3C0EC03}" presName="hierChild2" presStyleCnt="0"/>
      <dgm:spPr/>
    </dgm:pt>
    <dgm:pt modelId="{E3762B72-20D4-4FCF-8F00-A77CA6E28F9D}" type="pres">
      <dgm:prSet presAssocID="{1DD70598-4273-469D-A3F6-EB3369E63A37}" presName="hierRoot1" presStyleCnt="0"/>
      <dgm:spPr/>
    </dgm:pt>
    <dgm:pt modelId="{593835D4-F799-45A6-B346-FA99274E42CC}" type="pres">
      <dgm:prSet presAssocID="{1DD70598-4273-469D-A3F6-EB3369E63A37}" presName="composite" presStyleCnt="0"/>
      <dgm:spPr/>
    </dgm:pt>
    <dgm:pt modelId="{58767DA4-147C-4841-86FC-B3F0B8C2AB7D}" type="pres">
      <dgm:prSet presAssocID="{1DD70598-4273-469D-A3F6-EB3369E63A37}" presName="background" presStyleLbl="node0" presStyleIdx="1" presStyleCnt="3"/>
      <dgm:spPr/>
    </dgm:pt>
    <dgm:pt modelId="{8A463882-57B7-491E-A2E7-A79CC3657DD8}" type="pres">
      <dgm:prSet presAssocID="{1DD70598-4273-469D-A3F6-EB3369E63A37}" presName="text" presStyleLbl="fgAcc0" presStyleIdx="1" presStyleCnt="3">
        <dgm:presLayoutVars>
          <dgm:chPref val="3"/>
        </dgm:presLayoutVars>
      </dgm:prSet>
      <dgm:spPr/>
    </dgm:pt>
    <dgm:pt modelId="{6A0E0D62-5EA8-4D16-93C5-4569B21F7F35}" type="pres">
      <dgm:prSet presAssocID="{1DD70598-4273-469D-A3F6-EB3369E63A37}" presName="hierChild2" presStyleCnt="0"/>
      <dgm:spPr/>
    </dgm:pt>
    <dgm:pt modelId="{99F337BD-6FAA-4D94-B0B0-88EB5D1B62AB}" type="pres">
      <dgm:prSet presAssocID="{A2A92D37-8F72-4258-919A-AA6A9895529B}" presName="hierRoot1" presStyleCnt="0"/>
      <dgm:spPr/>
    </dgm:pt>
    <dgm:pt modelId="{C5A85E22-C41B-4D87-BF91-DD458008AA7D}" type="pres">
      <dgm:prSet presAssocID="{A2A92D37-8F72-4258-919A-AA6A9895529B}" presName="composite" presStyleCnt="0"/>
      <dgm:spPr/>
    </dgm:pt>
    <dgm:pt modelId="{AAFE2E0A-55CB-4E63-953F-E75ED8376A27}" type="pres">
      <dgm:prSet presAssocID="{A2A92D37-8F72-4258-919A-AA6A9895529B}" presName="background" presStyleLbl="node0" presStyleIdx="2" presStyleCnt="3"/>
      <dgm:spPr/>
    </dgm:pt>
    <dgm:pt modelId="{96EFC294-3800-40B8-96BE-9FE7033F4594}" type="pres">
      <dgm:prSet presAssocID="{A2A92D37-8F72-4258-919A-AA6A9895529B}" presName="text" presStyleLbl="fgAcc0" presStyleIdx="2" presStyleCnt="3">
        <dgm:presLayoutVars>
          <dgm:chPref val="3"/>
        </dgm:presLayoutVars>
      </dgm:prSet>
      <dgm:spPr/>
    </dgm:pt>
    <dgm:pt modelId="{01B13E99-C0B6-47EE-B3A1-FCB8FB3B9A37}" type="pres">
      <dgm:prSet presAssocID="{A2A92D37-8F72-4258-919A-AA6A9895529B}" presName="hierChild2" presStyleCnt="0"/>
      <dgm:spPr/>
    </dgm:pt>
  </dgm:ptLst>
  <dgm:cxnLst>
    <dgm:cxn modelId="{BB70CB30-0FD9-4B24-A7DE-391FCC07E21A}" srcId="{74E9773B-2D06-4878-A441-96078815DEC4}" destId="{A2A92D37-8F72-4258-919A-AA6A9895529B}" srcOrd="2" destOrd="0" parTransId="{012C5382-A133-4F54-BBA2-1AAB73A1CBFB}" sibTransId="{E7E2A6B5-7EAD-4AEF-A0E7-17D4FD99452F}"/>
    <dgm:cxn modelId="{9E012C54-6A62-4B7B-A31C-543F2D43587D}" type="presOf" srcId="{A2A92D37-8F72-4258-919A-AA6A9895529B}" destId="{96EFC294-3800-40B8-96BE-9FE7033F4594}" srcOrd="0" destOrd="0" presId="urn:microsoft.com/office/officeart/2005/8/layout/hierarchy1"/>
    <dgm:cxn modelId="{A54CE557-0A6D-4FFF-B15F-C6E3A6AA387A}" srcId="{74E9773B-2D06-4878-A441-96078815DEC4}" destId="{A694F4A3-D06E-4F54-8D40-28B8C3C0EC03}" srcOrd="0" destOrd="0" parTransId="{AF2EC971-D96E-40F4-8729-422344963B37}" sibTransId="{03B83D14-4044-4B60-8371-3292961483FF}"/>
    <dgm:cxn modelId="{EBFCFEB2-5E0D-4D76-B7F0-6F515CEC26C2}" srcId="{74E9773B-2D06-4878-A441-96078815DEC4}" destId="{1DD70598-4273-469D-A3F6-EB3369E63A37}" srcOrd="1" destOrd="0" parTransId="{508E5BF6-8416-4EF9-A7E1-337AFA704A98}" sibTransId="{8A516350-34D2-4B7F-9BB4-77F16D5E35A9}"/>
    <dgm:cxn modelId="{5DD2DDB7-7B32-43FA-A567-FC2C9FF6CD97}" type="presOf" srcId="{1DD70598-4273-469D-A3F6-EB3369E63A37}" destId="{8A463882-57B7-491E-A2E7-A79CC3657DD8}" srcOrd="0" destOrd="0" presId="urn:microsoft.com/office/officeart/2005/8/layout/hierarchy1"/>
    <dgm:cxn modelId="{82A178DF-BCD0-46F9-8BFA-B0E24A49274F}" type="presOf" srcId="{74E9773B-2D06-4878-A441-96078815DEC4}" destId="{A070BF4A-22EE-46F9-BC8E-9DC4AF542F15}" srcOrd="0" destOrd="0" presId="urn:microsoft.com/office/officeart/2005/8/layout/hierarchy1"/>
    <dgm:cxn modelId="{4976EDEE-2BB4-4217-9A28-B0D2D1563C75}" type="presOf" srcId="{A694F4A3-D06E-4F54-8D40-28B8C3C0EC03}" destId="{ED49F774-888A-470E-921D-EE7B5A50189B}" srcOrd="0" destOrd="0" presId="urn:microsoft.com/office/officeart/2005/8/layout/hierarchy1"/>
    <dgm:cxn modelId="{FADA71A3-6FAC-48D0-B15E-FD5E3F1D4E45}" type="presParOf" srcId="{A070BF4A-22EE-46F9-BC8E-9DC4AF542F15}" destId="{EF135931-1096-4438-885F-CA6452CDF527}" srcOrd="0" destOrd="0" presId="urn:microsoft.com/office/officeart/2005/8/layout/hierarchy1"/>
    <dgm:cxn modelId="{9D14E3AA-A4C5-447A-81F1-0F5E9CE5B2A5}" type="presParOf" srcId="{EF135931-1096-4438-885F-CA6452CDF527}" destId="{BE468022-E6BF-4236-A355-D5D858E6B084}" srcOrd="0" destOrd="0" presId="urn:microsoft.com/office/officeart/2005/8/layout/hierarchy1"/>
    <dgm:cxn modelId="{4F3EE717-780D-4AB5-8897-FBA394999D0E}" type="presParOf" srcId="{BE468022-E6BF-4236-A355-D5D858E6B084}" destId="{2A7B871C-4272-46ED-9F73-DC998798544B}" srcOrd="0" destOrd="0" presId="urn:microsoft.com/office/officeart/2005/8/layout/hierarchy1"/>
    <dgm:cxn modelId="{EC715F11-7A79-4D3F-99CD-17041BA9F023}" type="presParOf" srcId="{BE468022-E6BF-4236-A355-D5D858E6B084}" destId="{ED49F774-888A-470E-921D-EE7B5A50189B}" srcOrd="1" destOrd="0" presId="urn:microsoft.com/office/officeart/2005/8/layout/hierarchy1"/>
    <dgm:cxn modelId="{1CFA86F2-5608-4A30-B9CC-B4C4DA16A255}" type="presParOf" srcId="{EF135931-1096-4438-885F-CA6452CDF527}" destId="{460D43FD-23DA-404D-BAB8-7B6AD92521C1}" srcOrd="1" destOrd="0" presId="urn:microsoft.com/office/officeart/2005/8/layout/hierarchy1"/>
    <dgm:cxn modelId="{B227346F-0BAD-44ED-9D63-9C3E87B780B6}" type="presParOf" srcId="{A070BF4A-22EE-46F9-BC8E-9DC4AF542F15}" destId="{E3762B72-20D4-4FCF-8F00-A77CA6E28F9D}" srcOrd="1" destOrd="0" presId="urn:microsoft.com/office/officeart/2005/8/layout/hierarchy1"/>
    <dgm:cxn modelId="{F10355F0-F4B4-452A-8569-E02F99025AA6}" type="presParOf" srcId="{E3762B72-20D4-4FCF-8F00-A77CA6E28F9D}" destId="{593835D4-F799-45A6-B346-FA99274E42CC}" srcOrd="0" destOrd="0" presId="urn:microsoft.com/office/officeart/2005/8/layout/hierarchy1"/>
    <dgm:cxn modelId="{4DE5407C-E088-47A0-B795-5B495AF72E21}" type="presParOf" srcId="{593835D4-F799-45A6-B346-FA99274E42CC}" destId="{58767DA4-147C-4841-86FC-B3F0B8C2AB7D}" srcOrd="0" destOrd="0" presId="urn:microsoft.com/office/officeart/2005/8/layout/hierarchy1"/>
    <dgm:cxn modelId="{79A01D0F-282D-4863-B5E7-B5ACFBE0C5E7}" type="presParOf" srcId="{593835D4-F799-45A6-B346-FA99274E42CC}" destId="{8A463882-57B7-491E-A2E7-A79CC3657DD8}" srcOrd="1" destOrd="0" presId="urn:microsoft.com/office/officeart/2005/8/layout/hierarchy1"/>
    <dgm:cxn modelId="{9795C279-DD93-4D48-BA58-52A96158834C}" type="presParOf" srcId="{E3762B72-20D4-4FCF-8F00-A77CA6E28F9D}" destId="{6A0E0D62-5EA8-4D16-93C5-4569B21F7F35}" srcOrd="1" destOrd="0" presId="urn:microsoft.com/office/officeart/2005/8/layout/hierarchy1"/>
    <dgm:cxn modelId="{3F154FC6-EC73-414D-A630-D3EE1A0B8A8B}" type="presParOf" srcId="{A070BF4A-22EE-46F9-BC8E-9DC4AF542F15}" destId="{99F337BD-6FAA-4D94-B0B0-88EB5D1B62AB}" srcOrd="2" destOrd="0" presId="urn:microsoft.com/office/officeart/2005/8/layout/hierarchy1"/>
    <dgm:cxn modelId="{49FAED89-DC9F-4C95-98BF-FC0C44EC0CEC}" type="presParOf" srcId="{99F337BD-6FAA-4D94-B0B0-88EB5D1B62AB}" destId="{C5A85E22-C41B-4D87-BF91-DD458008AA7D}" srcOrd="0" destOrd="0" presId="urn:microsoft.com/office/officeart/2005/8/layout/hierarchy1"/>
    <dgm:cxn modelId="{0E3B89A1-F787-4FE5-A095-74ABB3C9FCCE}" type="presParOf" srcId="{C5A85E22-C41B-4D87-BF91-DD458008AA7D}" destId="{AAFE2E0A-55CB-4E63-953F-E75ED8376A27}" srcOrd="0" destOrd="0" presId="urn:microsoft.com/office/officeart/2005/8/layout/hierarchy1"/>
    <dgm:cxn modelId="{26C5CA6E-CD57-410C-B5B2-D8660FBB10F9}" type="presParOf" srcId="{C5A85E22-C41B-4D87-BF91-DD458008AA7D}" destId="{96EFC294-3800-40B8-96BE-9FE7033F4594}" srcOrd="1" destOrd="0" presId="urn:microsoft.com/office/officeart/2005/8/layout/hierarchy1"/>
    <dgm:cxn modelId="{9D0C7495-D32C-4B14-9186-AE31495340F6}" type="presParOf" srcId="{99F337BD-6FAA-4D94-B0B0-88EB5D1B62AB}" destId="{01B13E99-C0B6-47EE-B3A1-FCB8FB3B9A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871C-4272-46ED-9F73-DC998798544B}">
      <dsp:nvSpPr>
        <dsp:cNvPr id="0" name=""/>
        <dsp:cNvSpPr/>
      </dsp:nvSpPr>
      <dsp:spPr>
        <a:xfrm>
          <a:off x="0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9F774-888A-470E-921D-EE7B5A50189B}">
      <dsp:nvSpPr>
        <dsp:cNvPr id="0" name=""/>
        <dsp:cNvSpPr/>
      </dsp:nvSpPr>
      <dsp:spPr>
        <a:xfrm>
          <a:off x="331192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/>
            <a:t>Matica slovenská</a:t>
          </a:r>
          <a:endParaRPr lang="en-US" sz="3600" kern="1200"/>
        </a:p>
      </dsp:txBody>
      <dsp:txXfrm>
        <a:off x="386629" y="907846"/>
        <a:ext cx="2869855" cy="1781889"/>
      </dsp:txXfrm>
    </dsp:sp>
    <dsp:sp modelId="{58767DA4-147C-4841-86FC-B3F0B8C2AB7D}">
      <dsp:nvSpPr>
        <dsp:cNvPr id="0" name=""/>
        <dsp:cNvSpPr/>
      </dsp:nvSpPr>
      <dsp:spPr>
        <a:xfrm>
          <a:off x="3643114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63882-57B7-491E-A2E7-A79CC3657DD8}">
      <dsp:nvSpPr>
        <dsp:cNvPr id="0" name=""/>
        <dsp:cNvSpPr/>
      </dsp:nvSpPr>
      <dsp:spPr>
        <a:xfrm>
          <a:off x="3974306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/>
            <a:t>Gymnáziá :</a:t>
          </a:r>
          <a:endParaRPr lang="en-US" sz="3600" kern="1200"/>
        </a:p>
      </dsp:txBody>
      <dsp:txXfrm>
        <a:off x="4029743" y="907846"/>
        <a:ext cx="2869855" cy="1781889"/>
      </dsp:txXfrm>
    </dsp:sp>
    <dsp:sp modelId="{AAFE2E0A-55CB-4E63-953F-E75ED8376A27}">
      <dsp:nvSpPr>
        <dsp:cNvPr id="0" name=""/>
        <dsp:cNvSpPr/>
      </dsp:nvSpPr>
      <dsp:spPr>
        <a:xfrm>
          <a:off x="7286228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FC294-3800-40B8-96BE-9FE7033F4594}">
      <dsp:nvSpPr>
        <dsp:cNvPr id="0" name=""/>
        <dsp:cNvSpPr/>
      </dsp:nvSpPr>
      <dsp:spPr>
        <a:xfrm>
          <a:off x="7617420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/>
            <a:t>Revúca a Turčianský sv. Martin</a:t>
          </a:r>
          <a:endParaRPr lang="en-US" sz="3600" kern="1200"/>
        </a:p>
      </dsp:txBody>
      <dsp:txXfrm>
        <a:off x="7672857" y="907846"/>
        <a:ext cx="2869855" cy="1781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2EE98E-9D26-401D-A21F-D4BC316E0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2F7B17-410F-41F3-B87E-F858F9A2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59F4CB2-3E80-4435-8037-E17C1613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3D7-436F-44DE-8FBA-4554B7EAE15D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3274A7C-A670-4FC0-88D8-F4BB1D59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E5AB9EE-B3C0-4E5B-A1CE-E1EF669E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D536-7BD9-41E0-B29F-4FAFCA1286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394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9649BF-D7A7-4575-B18C-34082195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CB0CEB0-1EA2-4BD6-989C-A0B2C3FFF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DD6F5F2-9D92-4EA9-B694-8F896CEB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3D7-436F-44DE-8FBA-4554B7EAE15D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4E69447-71CC-4185-B8CD-123BFA6B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CD512A0-D9DC-458C-A57C-875E399B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D536-7BD9-41E0-B29F-4FAFCA1286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511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AE692D0-2596-4990-8A9A-CD4D87550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BAF2746F-FD99-4CA5-A6BC-995F2F10E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0E4A67F-2F94-4E0D-951A-C04B3FD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3D7-436F-44DE-8FBA-4554B7EAE15D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F78A806-2061-4037-8D19-2DF5D887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7672414-A1EC-481F-992B-A7AECAFD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D536-7BD9-41E0-B29F-4FAFCA1286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355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99BDA9-D795-4B82-9B36-865F060D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741CFC-54D9-4DC4-AB75-2E330B3C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2EB671B-6B84-42DC-A4AB-24B254CE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3D7-436F-44DE-8FBA-4554B7EAE15D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9DE8DE1-E7F2-42DB-BB40-3033F3E7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E31B71-BE41-4F54-B5DF-9C9983A7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D536-7BD9-41E0-B29F-4FAFCA1286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2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A7308C-D5DD-4365-82B5-E5D15A66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32A8B17-E7AB-4F09-9610-E4D0AF6E1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18B04DA-4EF4-4E10-9E4F-B59DFF3C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3D7-436F-44DE-8FBA-4554B7EAE15D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13946DB-B21C-4F39-8F83-1EA37FCE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30B5986-96F6-43DA-9481-C6DE92E3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D536-7BD9-41E0-B29F-4FAFCA1286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597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EF733C-CD54-4229-942E-FB810505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ECB6AA-AC08-4F17-BC28-E5EF77FE6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32AC4DB-C73B-4ACF-8D0F-0EB8FDF66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EE419F3-3183-471C-ACBE-6F13B9B9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3D7-436F-44DE-8FBA-4554B7EAE15D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1E04585-AB92-4BD4-BE95-2EAD6DD4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3F84289-510F-432E-B47D-8AFDA4AA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D536-7BD9-41E0-B29F-4FAFCA1286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763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CEAE7A-9F9B-4BBD-A320-0983C38B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9FC49D0-4BE8-424F-97C1-229C6F996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4E5571B-8EE7-4ACE-87C1-DE5EA67A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2D52ED1-8541-4A19-B5F1-6605B5B83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084AAE8-7C12-47CF-A50C-FC1BB5508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3819C57-11F1-4C7E-A1D9-7D0191F6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3D7-436F-44DE-8FBA-4554B7EAE15D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B3218176-9915-4573-AC1A-6AA91F44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287DCB81-5420-4D46-9277-7D8A5709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D536-7BD9-41E0-B29F-4FAFCA1286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11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91FA67-C02D-4935-8FC5-7CDF7915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1B4E629-9D24-4CDA-BB98-13A5259B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3D7-436F-44DE-8FBA-4554B7EAE15D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6DA2B1B-C872-45F2-9329-21BDE249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A96B9FC-3C4D-47BA-9A16-71B0FF5B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D536-7BD9-41E0-B29F-4FAFCA1286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104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57AD615-9097-4716-9E9B-D60B7964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3D7-436F-44DE-8FBA-4554B7EAE15D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65422D0-142B-478D-AB82-9A99150C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C3820D0-3CDA-46EB-A82D-14EF9CF0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D536-7BD9-41E0-B29F-4FAFCA1286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413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E0EE77-E59B-447D-AB54-09BAB146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640CF7-0D33-47CA-85F4-8F03F0C3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EA8049C-D08F-4DF5-9F6D-87CF9F0D6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8F613E7-FDA2-4B18-882F-B8A470BB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3D7-436F-44DE-8FBA-4554B7EAE15D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FF86999-F8FA-493B-824C-B5392706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AC0E51E-2B8E-4F1E-AA21-E50264E4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D536-7BD9-41E0-B29F-4FAFCA1286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949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00082F-597C-4EBE-8611-4921C316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1AE7836-2F17-42B0-BAB8-729E3DC34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F01CE06-83A3-4DB9-B559-BC2BD9D9C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3236995-A934-4017-802F-FC470785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3D7-436F-44DE-8FBA-4554B7EAE15D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7183711-6764-43E4-85E6-C2E669F3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51BEC11-72EE-4210-A292-A8D3C777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D536-7BD9-41E0-B29F-4FAFCA1286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966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41BB43D-8F3E-479A-86FB-DE5A6617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D1C9D15-4667-4A78-B706-7A26720D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4288B99-692A-43E5-8B3A-12CA31C7A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63D7-436F-44DE-8FBA-4554B7EAE15D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6CA66B6-D8AF-4A89-B448-786734192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9F244A3-4B16-4616-95FF-1339FCE70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D536-7BD9-41E0-B29F-4FAFCA1286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910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oskole.detiamy.sk/media/userfiles/image/novy/adriana/image007(4).png" TargetMode="External"/><Relationship Id="rId3" Type="http://schemas.openxmlformats.org/officeDocument/2006/relationships/hyperlink" Target="https://upload.wikimedia.org/wikipedia/commons/4/4c/J%C3%A1n_Francisci_1862.png" TargetMode="External"/><Relationship Id="rId7" Type="http://schemas.openxmlformats.org/officeDocument/2006/relationships/hyperlink" Target="https://www.rtvs.sk/media/a501/image/file/12/0681/bDb6.200807301644_ziadosti_300x200_jpg.jpg" TargetMode="External"/><Relationship Id="rId2" Type="http://schemas.openxmlformats.org/officeDocument/2006/relationships/hyperlink" Target="https://u.smedata.sk/blog/article/5/26/265635/265635_clanok_foto_735.jpg?r=28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icaroznava.sk/wp-content/uploads/2013/04/daxner.jpg" TargetMode="External"/><Relationship Id="rId5" Type="http://schemas.openxmlformats.org/officeDocument/2006/relationships/hyperlink" Target="https://www1.teraz.sk/usercontent/photos/0/a/a/4-0aada683a6dc30b10af735d8a4c264e6022b0764.jpg" TargetMode="External"/><Relationship Id="rId4" Type="http://schemas.openxmlformats.org/officeDocument/2006/relationships/hyperlink" Target="http://www.maticaroznava.sk/wp-content/uploads/2021/03/Pestbudinske-vedomosti.jp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tedy.sk/rok-1861:-memorandum-naroda-slovenskeho---zaciatok-cesty-k-slovenskej-statnosti" TargetMode="External"/><Relationship Id="rId2" Type="http://schemas.openxmlformats.org/officeDocument/2006/relationships/hyperlink" Target="https://old.roznava.sk/sk/--198-3535-memorandum-naroda-slovenskeho---vyst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bs.sk/_img/Documents/_BankovkyMince/Zberatelske/Memorandum/MEMORANDUM-s.pdf" TargetMode="External"/><Relationship Id="rId5" Type="http://schemas.openxmlformats.org/officeDocument/2006/relationships/hyperlink" Target="https://izamky.sk/NZONLINE/docs/bokes1_doc_86.pdf" TargetMode="External"/><Relationship Id="rId4" Type="http://schemas.openxmlformats.org/officeDocument/2006/relationships/hyperlink" Target="https://www.dobrenoviny.sk/c/164854/od-prijatia-memoranda-naroda-slovenskeho-uplynulo-158-rokov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BF89811-EF86-4F24-8973-3749C8FB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7639EA-C9D1-44CA-BBC0-30625E7CD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E4CB3E84-719D-44B6-A2F1-15E226F2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DE45E2-0D26-42CE-B95F-81CE7BD3E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BB80252B-F275-47C6-B11A-E05D2114A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646073"/>
            <a:ext cx="4665725" cy="4388073"/>
          </a:xfrm>
        </p:spPr>
        <p:txBody>
          <a:bodyPr anchor="b">
            <a:normAutofit/>
          </a:bodyPr>
          <a:lstStyle/>
          <a:p>
            <a:pPr algn="l"/>
            <a:r>
              <a:rPr lang="sk-SK" sz="5500"/>
              <a:t>Memorandum Slovenského národa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09955BD-83FC-4815-9753-5937FEA40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5261905"/>
            <a:ext cx="4665724" cy="836126"/>
          </a:xfrm>
        </p:spPr>
        <p:txBody>
          <a:bodyPr anchor="t">
            <a:normAutofit/>
          </a:bodyPr>
          <a:lstStyle/>
          <a:p>
            <a:pPr algn="l"/>
            <a:r>
              <a:rPr lang="sk-SK" sz="2000">
                <a:solidFill>
                  <a:schemeClr val="tx1">
                    <a:alpha val="60000"/>
                  </a:schemeClr>
                </a:solidFill>
              </a:rPr>
              <a:t>Prešovská univerzita v Prešove</a:t>
            </a:r>
          </a:p>
          <a:p>
            <a:pPr algn="l"/>
            <a:r>
              <a:rPr lang="sk-SK" sz="2000">
                <a:solidFill>
                  <a:schemeClr val="tx1">
                    <a:alpha val="60000"/>
                  </a:schemeClr>
                </a:solidFill>
              </a:rPr>
              <a:t>Dominik Valeš (DeFiB 2)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419667-6EB3-488D-8BD4-9D972AC11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7375" y="0"/>
            <a:ext cx="6404625" cy="6373368"/>
          </a:xfrm>
          <a:custGeom>
            <a:avLst/>
            <a:gdLst>
              <a:gd name="connsiteX0" fmla="*/ 353272 w 6404625"/>
              <a:gd name="connsiteY0" fmla="*/ 0 h 6373368"/>
              <a:gd name="connsiteX1" fmla="*/ 6404625 w 6404625"/>
              <a:gd name="connsiteY1" fmla="*/ 0 h 6373368"/>
              <a:gd name="connsiteX2" fmla="*/ 6404625 w 6404625"/>
              <a:gd name="connsiteY2" fmla="*/ 6008204 h 6373368"/>
              <a:gd name="connsiteX3" fmla="*/ 6374459 w 6404625"/>
              <a:gd name="connsiteY3" fmla="*/ 6023890 h 6373368"/>
              <a:gd name="connsiteX4" fmla="*/ 6290584 w 6404625"/>
              <a:gd name="connsiteY4" fmla="*/ 6049055 h 6373368"/>
              <a:gd name="connsiteX5" fmla="*/ 6203913 w 6404625"/>
              <a:gd name="connsiteY5" fmla="*/ 6060237 h 6373368"/>
              <a:gd name="connsiteX6" fmla="*/ 6114448 w 6404625"/>
              <a:gd name="connsiteY6" fmla="*/ 6063033 h 6373368"/>
              <a:gd name="connsiteX7" fmla="*/ 6019391 w 6404625"/>
              <a:gd name="connsiteY7" fmla="*/ 6054644 h 6373368"/>
              <a:gd name="connsiteX8" fmla="*/ 5924332 w 6404625"/>
              <a:gd name="connsiteY8" fmla="*/ 6043462 h 6373368"/>
              <a:gd name="connsiteX9" fmla="*/ 5829275 w 6404625"/>
              <a:gd name="connsiteY9" fmla="*/ 6029482 h 6373368"/>
              <a:gd name="connsiteX10" fmla="*/ 5734216 w 6404625"/>
              <a:gd name="connsiteY10" fmla="*/ 6018300 h 6373368"/>
              <a:gd name="connsiteX11" fmla="*/ 5639159 w 6404625"/>
              <a:gd name="connsiteY11" fmla="*/ 6012708 h 6373368"/>
              <a:gd name="connsiteX12" fmla="*/ 5546898 w 6404625"/>
              <a:gd name="connsiteY12" fmla="*/ 6012708 h 6373368"/>
              <a:gd name="connsiteX13" fmla="*/ 5460227 w 6404625"/>
              <a:gd name="connsiteY13" fmla="*/ 6023890 h 6373368"/>
              <a:gd name="connsiteX14" fmla="*/ 5370760 w 6404625"/>
              <a:gd name="connsiteY14" fmla="*/ 6046258 h 6373368"/>
              <a:gd name="connsiteX15" fmla="*/ 5289681 w 6404625"/>
              <a:gd name="connsiteY15" fmla="*/ 6079807 h 6373368"/>
              <a:gd name="connsiteX16" fmla="*/ 5205808 w 6404625"/>
              <a:gd name="connsiteY16" fmla="*/ 6124541 h 6373368"/>
              <a:gd name="connsiteX17" fmla="*/ 5121933 w 6404625"/>
              <a:gd name="connsiteY17" fmla="*/ 6169276 h 6373368"/>
              <a:gd name="connsiteX18" fmla="*/ 5038061 w 6404625"/>
              <a:gd name="connsiteY18" fmla="*/ 6219598 h 6373368"/>
              <a:gd name="connsiteX19" fmla="*/ 4956981 w 6404625"/>
              <a:gd name="connsiteY19" fmla="*/ 6267129 h 6373368"/>
              <a:gd name="connsiteX20" fmla="*/ 4870311 w 6404625"/>
              <a:gd name="connsiteY20" fmla="*/ 6309065 h 6373368"/>
              <a:gd name="connsiteX21" fmla="*/ 4786435 w 6404625"/>
              <a:gd name="connsiteY21" fmla="*/ 6342614 h 6373368"/>
              <a:gd name="connsiteX22" fmla="*/ 4699765 w 6404625"/>
              <a:gd name="connsiteY22" fmla="*/ 6364982 h 6373368"/>
              <a:gd name="connsiteX23" fmla="*/ 4610299 w 6404625"/>
              <a:gd name="connsiteY23" fmla="*/ 6373368 h 6373368"/>
              <a:gd name="connsiteX24" fmla="*/ 4520833 w 6404625"/>
              <a:gd name="connsiteY24" fmla="*/ 6364982 h 6373368"/>
              <a:gd name="connsiteX25" fmla="*/ 4434163 w 6404625"/>
              <a:gd name="connsiteY25" fmla="*/ 6342614 h 6373368"/>
              <a:gd name="connsiteX26" fmla="*/ 4350289 w 6404625"/>
              <a:gd name="connsiteY26" fmla="*/ 6309065 h 6373368"/>
              <a:gd name="connsiteX27" fmla="*/ 4263617 w 6404625"/>
              <a:gd name="connsiteY27" fmla="*/ 6267129 h 6373368"/>
              <a:gd name="connsiteX28" fmla="*/ 4182539 w 6404625"/>
              <a:gd name="connsiteY28" fmla="*/ 6219598 h 6373368"/>
              <a:gd name="connsiteX29" fmla="*/ 4098666 w 6404625"/>
              <a:gd name="connsiteY29" fmla="*/ 6169276 h 6373368"/>
              <a:gd name="connsiteX30" fmla="*/ 4014791 w 6404625"/>
              <a:gd name="connsiteY30" fmla="*/ 6124541 h 6373368"/>
              <a:gd name="connsiteX31" fmla="*/ 3930916 w 6404625"/>
              <a:gd name="connsiteY31" fmla="*/ 6079807 h 6373368"/>
              <a:gd name="connsiteX32" fmla="*/ 3847041 w 6404625"/>
              <a:gd name="connsiteY32" fmla="*/ 6046258 h 6373368"/>
              <a:gd name="connsiteX33" fmla="*/ 3760372 w 6404625"/>
              <a:gd name="connsiteY33" fmla="*/ 6023890 h 6373368"/>
              <a:gd name="connsiteX34" fmla="*/ 3673701 w 6404625"/>
              <a:gd name="connsiteY34" fmla="*/ 6012708 h 6373368"/>
              <a:gd name="connsiteX35" fmla="*/ 3581438 w 6404625"/>
              <a:gd name="connsiteY35" fmla="*/ 6012708 h 6373368"/>
              <a:gd name="connsiteX36" fmla="*/ 3486381 w 6404625"/>
              <a:gd name="connsiteY36" fmla="*/ 6018300 h 6373368"/>
              <a:gd name="connsiteX37" fmla="*/ 3391322 w 6404625"/>
              <a:gd name="connsiteY37" fmla="*/ 6029482 h 6373368"/>
              <a:gd name="connsiteX38" fmla="*/ 3296265 w 6404625"/>
              <a:gd name="connsiteY38" fmla="*/ 6043462 h 6373368"/>
              <a:gd name="connsiteX39" fmla="*/ 3201210 w 6404625"/>
              <a:gd name="connsiteY39" fmla="*/ 6054644 h 6373368"/>
              <a:gd name="connsiteX40" fmla="*/ 3106151 w 6404625"/>
              <a:gd name="connsiteY40" fmla="*/ 6063033 h 6373368"/>
              <a:gd name="connsiteX41" fmla="*/ 3016684 w 6404625"/>
              <a:gd name="connsiteY41" fmla="*/ 6060237 h 6373368"/>
              <a:gd name="connsiteX42" fmla="*/ 2930015 w 6404625"/>
              <a:gd name="connsiteY42" fmla="*/ 6049055 h 6373368"/>
              <a:gd name="connsiteX43" fmla="*/ 2846140 w 6404625"/>
              <a:gd name="connsiteY43" fmla="*/ 6023890 h 6373368"/>
              <a:gd name="connsiteX44" fmla="*/ 2776243 w 6404625"/>
              <a:gd name="connsiteY44" fmla="*/ 5987546 h 6373368"/>
              <a:gd name="connsiteX45" fmla="*/ 2709145 w 6404625"/>
              <a:gd name="connsiteY45" fmla="*/ 5940017 h 6373368"/>
              <a:gd name="connsiteX46" fmla="*/ 2650432 w 6404625"/>
              <a:gd name="connsiteY46" fmla="*/ 5884101 h 6373368"/>
              <a:gd name="connsiteX47" fmla="*/ 2591719 w 6404625"/>
              <a:gd name="connsiteY47" fmla="*/ 5819798 h 6373368"/>
              <a:gd name="connsiteX48" fmla="*/ 2538599 w 6404625"/>
              <a:gd name="connsiteY48" fmla="*/ 5752697 h 6373368"/>
              <a:gd name="connsiteX49" fmla="*/ 2485480 w 6404625"/>
              <a:gd name="connsiteY49" fmla="*/ 5682802 h 6373368"/>
              <a:gd name="connsiteX50" fmla="*/ 2432360 w 6404625"/>
              <a:gd name="connsiteY50" fmla="*/ 5612908 h 6373368"/>
              <a:gd name="connsiteX51" fmla="*/ 2379237 w 6404625"/>
              <a:gd name="connsiteY51" fmla="*/ 5545809 h 6373368"/>
              <a:gd name="connsiteX52" fmla="*/ 2323320 w 6404625"/>
              <a:gd name="connsiteY52" fmla="*/ 5481502 h 6373368"/>
              <a:gd name="connsiteX53" fmla="*/ 2259018 w 6404625"/>
              <a:gd name="connsiteY53" fmla="*/ 5425586 h 6373368"/>
              <a:gd name="connsiteX54" fmla="*/ 2197511 w 6404625"/>
              <a:gd name="connsiteY54" fmla="*/ 5375263 h 6373368"/>
              <a:gd name="connsiteX55" fmla="*/ 2127614 w 6404625"/>
              <a:gd name="connsiteY55" fmla="*/ 5336121 h 6373368"/>
              <a:gd name="connsiteX56" fmla="*/ 2052128 w 6404625"/>
              <a:gd name="connsiteY56" fmla="*/ 5302573 h 6373368"/>
              <a:gd name="connsiteX57" fmla="*/ 1971049 w 6404625"/>
              <a:gd name="connsiteY57" fmla="*/ 5274612 h 6373368"/>
              <a:gd name="connsiteX58" fmla="*/ 1887176 w 6404625"/>
              <a:gd name="connsiteY58" fmla="*/ 5249450 h 6373368"/>
              <a:gd name="connsiteX59" fmla="*/ 1803301 w 6404625"/>
              <a:gd name="connsiteY59" fmla="*/ 5227084 h 6373368"/>
              <a:gd name="connsiteX60" fmla="*/ 1716630 w 6404625"/>
              <a:gd name="connsiteY60" fmla="*/ 5204720 h 6373368"/>
              <a:gd name="connsiteX61" fmla="*/ 1635551 w 6404625"/>
              <a:gd name="connsiteY61" fmla="*/ 5179557 h 6373368"/>
              <a:gd name="connsiteX62" fmla="*/ 1554473 w 6404625"/>
              <a:gd name="connsiteY62" fmla="*/ 5151597 h 6373368"/>
              <a:gd name="connsiteX63" fmla="*/ 1478988 w 6404625"/>
              <a:gd name="connsiteY63" fmla="*/ 5118049 h 6373368"/>
              <a:gd name="connsiteX64" fmla="*/ 1411887 w 6404625"/>
              <a:gd name="connsiteY64" fmla="*/ 5076112 h 6373368"/>
              <a:gd name="connsiteX65" fmla="*/ 1350380 w 6404625"/>
              <a:gd name="connsiteY65" fmla="*/ 5025785 h 6373368"/>
              <a:gd name="connsiteX66" fmla="*/ 1300053 w 6404625"/>
              <a:gd name="connsiteY66" fmla="*/ 4964279 h 6373368"/>
              <a:gd name="connsiteX67" fmla="*/ 1258117 w 6404625"/>
              <a:gd name="connsiteY67" fmla="*/ 4897178 h 6373368"/>
              <a:gd name="connsiteX68" fmla="*/ 1224567 w 6404625"/>
              <a:gd name="connsiteY68" fmla="*/ 4821691 h 6373368"/>
              <a:gd name="connsiteX69" fmla="*/ 1196609 w 6404625"/>
              <a:gd name="connsiteY69" fmla="*/ 4740614 h 6373368"/>
              <a:gd name="connsiteX70" fmla="*/ 1171447 w 6404625"/>
              <a:gd name="connsiteY70" fmla="*/ 4659533 h 6373368"/>
              <a:gd name="connsiteX71" fmla="*/ 1149080 w 6404625"/>
              <a:gd name="connsiteY71" fmla="*/ 4572865 h 6373368"/>
              <a:gd name="connsiteX72" fmla="*/ 1126714 w 6404625"/>
              <a:gd name="connsiteY72" fmla="*/ 4488990 h 6373368"/>
              <a:gd name="connsiteX73" fmla="*/ 1101552 w 6404625"/>
              <a:gd name="connsiteY73" fmla="*/ 4405115 h 6373368"/>
              <a:gd name="connsiteX74" fmla="*/ 1073593 w 6404625"/>
              <a:gd name="connsiteY74" fmla="*/ 4324036 h 6373368"/>
              <a:gd name="connsiteX75" fmla="*/ 1040045 w 6404625"/>
              <a:gd name="connsiteY75" fmla="*/ 4248549 h 6373368"/>
              <a:gd name="connsiteX76" fmla="*/ 1000902 w 6404625"/>
              <a:gd name="connsiteY76" fmla="*/ 4178654 h 6373368"/>
              <a:gd name="connsiteX77" fmla="*/ 950576 w 6404625"/>
              <a:gd name="connsiteY77" fmla="*/ 4117146 h 6373368"/>
              <a:gd name="connsiteX78" fmla="*/ 894659 w 6404625"/>
              <a:gd name="connsiteY78" fmla="*/ 4052841 h 6373368"/>
              <a:gd name="connsiteX79" fmla="*/ 830356 w 6404625"/>
              <a:gd name="connsiteY79" fmla="*/ 3996926 h 6373368"/>
              <a:gd name="connsiteX80" fmla="*/ 760460 w 6404625"/>
              <a:gd name="connsiteY80" fmla="*/ 3943806 h 6373368"/>
              <a:gd name="connsiteX81" fmla="*/ 690567 w 6404625"/>
              <a:gd name="connsiteY81" fmla="*/ 3890685 h 6373368"/>
              <a:gd name="connsiteX82" fmla="*/ 620671 w 6404625"/>
              <a:gd name="connsiteY82" fmla="*/ 3837564 h 6373368"/>
              <a:gd name="connsiteX83" fmla="*/ 553571 w 6404625"/>
              <a:gd name="connsiteY83" fmla="*/ 3784444 h 6373368"/>
              <a:gd name="connsiteX84" fmla="*/ 489269 w 6404625"/>
              <a:gd name="connsiteY84" fmla="*/ 3725731 h 6373368"/>
              <a:gd name="connsiteX85" fmla="*/ 433350 w 6404625"/>
              <a:gd name="connsiteY85" fmla="*/ 3667021 h 6373368"/>
              <a:gd name="connsiteX86" fmla="*/ 385824 w 6404625"/>
              <a:gd name="connsiteY86" fmla="*/ 3599922 h 6373368"/>
              <a:gd name="connsiteX87" fmla="*/ 349477 w 6404625"/>
              <a:gd name="connsiteY87" fmla="*/ 3530025 h 6373368"/>
              <a:gd name="connsiteX88" fmla="*/ 324315 w 6404625"/>
              <a:gd name="connsiteY88" fmla="*/ 3446150 h 6373368"/>
              <a:gd name="connsiteX89" fmla="*/ 313131 w 6404625"/>
              <a:gd name="connsiteY89" fmla="*/ 3359479 h 6373368"/>
              <a:gd name="connsiteX90" fmla="*/ 310335 w 6404625"/>
              <a:gd name="connsiteY90" fmla="*/ 3270014 h 6373368"/>
              <a:gd name="connsiteX91" fmla="*/ 318723 w 6404625"/>
              <a:gd name="connsiteY91" fmla="*/ 3174955 h 6373368"/>
              <a:gd name="connsiteX92" fmla="*/ 329907 w 6404625"/>
              <a:gd name="connsiteY92" fmla="*/ 3079898 h 6373368"/>
              <a:gd name="connsiteX93" fmla="*/ 343885 w 6404625"/>
              <a:gd name="connsiteY93" fmla="*/ 2984841 h 6373368"/>
              <a:gd name="connsiteX94" fmla="*/ 355069 w 6404625"/>
              <a:gd name="connsiteY94" fmla="*/ 2889784 h 6373368"/>
              <a:gd name="connsiteX95" fmla="*/ 360659 w 6404625"/>
              <a:gd name="connsiteY95" fmla="*/ 2794725 h 6373368"/>
              <a:gd name="connsiteX96" fmla="*/ 360659 w 6404625"/>
              <a:gd name="connsiteY96" fmla="*/ 2702464 h 6373368"/>
              <a:gd name="connsiteX97" fmla="*/ 349477 w 6404625"/>
              <a:gd name="connsiteY97" fmla="*/ 2615793 h 6373368"/>
              <a:gd name="connsiteX98" fmla="*/ 327111 w 6404625"/>
              <a:gd name="connsiteY98" fmla="*/ 2529122 h 6373368"/>
              <a:gd name="connsiteX99" fmla="*/ 293561 w 6404625"/>
              <a:gd name="connsiteY99" fmla="*/ 2448045 h 6373368"/>
              <a:gd name="connsiteX100" fmla="*/ 251625 w 6404625"/>
              <a:gd name="connsiteY100" fmla="*/ 2364170 h 6373368"/>
              <a:gd name="connsiteX101" fmla="*/ 204096 w 6404625"/>
              <a:gd name="connsiteY101" fmla="*/ 2280295 h 6373368"/>
              <a:gd name="connsiteX102" fmla="*/ 153769 w 6404625"/>
              <a:gd name="connsiteY102" fmla="*/ 2196423 h 6373368"/>
              <a:gd name="connsiteX103" fmla="*/ 106240 w 6404625"/>
              <a:gd name="connsiteY103" fmla="*/ 2115344 h 6373368"/>
              <a:gd name="connsiteX104" fmla="*/ 64305 w 6404625"/>
              <a:gd name="connsiteY104" fmla="*/ 2028673 h 6373368"/>
              <a:gd name="connsiteX105" fmla="*/ 30754 w 6404625"/>
              <a:gd name="connsiteY105" fmla="*/ 1944798 h 6373368"/>
              <a:gd name="connsiteX106" fmla="*/ 8387 w 6404625"/>
              <a:gd name="connsiteY106" fmla="*/ 1858129 h 6373368"/>
              <a:gd name="connsiteX107" fmla="*/ 0 w 6404625"/>
              <a:gd name="connsiteY107" fmla="*/ 1768662 h 6373368"/>
              <a:gd name="connsiteX108" fmla="*/ 8387 w 6404625"/>
              <a:gd name="connsiteY108" fmla="*/ 1679195 h 6373368"/>
              <a:gd name="connsiteX109" fmla="*/ 30754 w 6404625"/>
              <a:gd name="connsiteY109" fmla="*/ 1592526 h 6373368"/>
              <a:gd name="connsiteX110" fmla="*/ 64305 w 6404625"/>
              <a:gd name="connsiteY110" fmla="*/ 1508651 h 6373368"/>
              <a:gd name="connsiteX111" fmla="*/ 106240 w 6404625"/>
              <a:gd name="connsiteY111" fmla="*/ 1421980 h 6373368"/>
              <a:gd name="connsiteX112" fmla="*/ 153769 w 6404625"/>
              <a:gd name="connsiteY112" fmla="*/ 1340903 h 6373368"/>
              <a:gd name="connsiteX113" fmla="*/ 204096 w 6404625"/>
              <a:gd name="connsiteY113" fmla="*/ 1257028 h 6373368"/>
              <a:gd name="connsiteX114" fmla="*/ 251625 w 6404625"/>
              <a:gd name="connsiteY114" fmla="*/ 1173153 h 6373368"/>
              <a:gd name="connsiteX115" fmla="*/ 293561 w 6404625"/>
              <a:gd name="connsiteY115" fmla="*/ 1089278 h 6373368"/>
              <a:gd name="connsiteX116" fmla="*/ 327111 w 6404625"/>
              <a:gd name="connsiteY116" fmla="*/ 1008199 h 6373368"/>
              <a:gd name="connsiteX117" fmla="*/ 349477 w 6404625"/>
              <a:gd name="connsiteY117" fmla="*/ 921528 h 6373368"/>
              <a:gd name="connsiteX118" fmla="*/ 360659 w 6404625"/>
              <a:gd name="connsiteY118" fmla="*/ 834859 h 6373368"/>
              <a:gd name="connsiteX119" fmla="*/ 360659 w 6404625"/>
              <a:gd name="connsiteY119" fmla="*/ 742599 h 6373368"/>
              <a:gd name="connsiteX120" fmla="*/ 355069 w 6404625"/>
              <a:gd name="connsiteY120" fmla="*/ 647539 h 6373368"/>
              <a:gd name="connsiteX121" fmla="*/ 343885 w 6404625"/>
              <a:gd name="connsiteY121" fmla="*/ 552482 h 6373368"/>
              <a:gd name="connsiteX122" fmla="*/ 329907 w 6404625"/>
              <a:gd name="connsiteY122" fmla="*/ 457425 h 6373368"/>
              <a:gd name="connsiteX123" fmla="*/ 318723 w 6404625"/>
              <a:gd name="connsiteY123" fmla="*/ 362366 h 6373368"/>
              <a:gd name="connsiteX124" fmla="*/ 310335 w 6404625"/>
              <a:gd name="connsiteY124" fmla="*/ 267309 h 6373368"/>
              <a:gd name="connsiteX125" fmla="*/ 313131 w 6404625"/>
              <a:gd name="connsiteY125" fmla="*/ 177842 h 6373368"/>
              <a:gd name="connsiteX126" fmla="*/ 324315 w 6404625"/>
              <a:gd name="connsiteY126" fmla="*/ 91173 h 6373368"/>
              <a:gd name="connsiteX127" fmla="*/ 349477 w 6404625"/>
              <a:gd name="connsiteY127" fmla="*/ 7296 h 637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404625" h="6373368">
                <a:moveTo>
                  <a:pt x="353272" y="0"/>
                </a:moveTo>
                <a:lnTo>
                  <a:pt x="6404625" y="0"/>
                </a:lnTo>
                <a:lnTo>
                  <a:pt x="6404625" y="6008204"/>
                </a:lnTo>
                <a:lnTo>
                  <a:pt x="6374459" y="6023890"/>
                </a:lnTo>
                <a:lnTo>
                  <a:pt x="6290584" y="6049055"/>
                </a:lnTo>
                <a:lnTo>
                  <a:pt x="6203913" y="6060237"/>
                </a:lnTo>
                <a:lnTo>
                  <a:pt x="6114448" y="6063033"/>
                </a:lnTo>
                <a:lnTo>
                  <a:pt x="6019391" y="6054644"/>
                </a:lnTo>
                <a:lnTo>
                  <a:pt x="5924332" y="6043462"/>
                </a:lnTo>
                <a:lnTo>
                  <a:pt x="5829275" y="6029482"/>
                </a:lnTo>
                <a:lnTo>
                  <a:pt x="5734216" y="6018300"/>
                </a:lnTo>
                <a:lnTo>
                  <a:pt x="5639159" y="6012708"/>
                </a:lnTo>
                <a:lnTo>
                  <a:pt x="5546898" y="6012708"/>
                </a:lnTo>
                <a:lnTo>
                  <a:pt x="5460227" y="6023890"/>
                </a:lnTo>
                <a:lnTo>
                  <a:pt x="5370760" y="6046258"/>
                </a:lnTo>
                <a:lnTo>
                  <a:pt x="5289681" y="6079807"/>
                </a:lnTo>
                <a:lnTo>
                  <a:pt x="5205808" y="6124541"/>
                </a:lnTo>
                <a:lnTo>
                  <a:pt x="5121933" y="6169276"/>
                </a:lnTo>
                <a:lnTo>
                  <a:pt x="5038061" y="6219598"/>
                </a:lnTo>
                <a:lnTo>
                  <a:pt x="4956981" y="6267129"/>
                </a:lnTo>
                <a:lnTo>
                  <a:pt x="4870311" y="6309065"/>
                </a:lnTo>
                <a:lnTo>
                  <a:pt x="4786435" y="6342614"/>
                </a:lnTo>
                <a:lnTo>
                  <a:pt x="4699765" y="6364982"/>
                </a:lnTo>
                <a:lnTo>
                  <a:pt x="4610299" y="6373368"/>
                </a:lnTo>
                <a:lnTo>
                  <a:pt x="4520833" y="6364982"/>
                </a:lnTo>
                <a:lnTo>
                  <a:pt x="4434163" y="6342614"/>
                </a:lnTo>
                <a:lnTo>
                  <a:pt x="4350289" y="6309065"/>
                </a:lnTo>
                <a:lnTo>
                  <a:pt x="4263617" y="6267129"/>
                </a:lnTo>
                <a:lnTo>
                  <a:pt x="4182539" y="6219598"/>
                </a:lnTo>
                <a:lnTo>
                  <a:pt x="4098666" y="6169276"/>
                </a:lnTo>
                <a:lnTo>
                  <a:pt x="4014791" y="6124541"/>
                </a:lnTo>
                <a:lnTo>
                  <a:pt x="3930916" y="6079807"/>
                </a:lnTo>
                <a:lnTo>
                  <a:pt x="3847041" y="6046258"/>
                </a:lnTo>
                <a:lnTo>
                  <a:pt x="3760372" y="6023890"/>
                </a:lnTo>
                <a:lnTo>
                  <a:pt x="3673701" y="6012708"/>
                </a:lnTo>
                <a:lnTo>
                  <a:pt x="3581438" y="6012708"/>
                </a:lnTo>
                <a:lnTo>
                  <a:pt x="3486381" y="6018300"/>
                </a:lnTo>
                <a:lnTo>
                  <a:pt x="3391322" y="6029482"/>
                </a:lnTo>
                <a:lnTo>
                  <a:pt x="3296265" y="6043462"/>
                </a:lnTo>
                <a:lnTo>
                  <a:pt x="3201210" y="6054644"/>
                </a:lnTo>
                <a:lnTo>
                  <a:pt x="3106151" y="6063033"/>
                </a:lnTo>
                <a:lnTo>
                  <a:pt x="3016684" y="6060237"/>
                </a:lnTo>
                <a:lnTo>
                  <a:pt x="2930015" y="6049055"/>
                </a:lnTo>
                <a:lnTo>
                  <a:pt x="2846140" y="6023890"/>
                </a:lnTo>
                <a:lnTo>
                  <a:pt x="2776243" y="5987546"/>
                </a:lnTo>
                <a:lnTo>
                  <a:pt x="2709145" y="5940017"/>
                </a:lnTo>
                <a:lnTo>
                  <a:pt x="2650432" y="5884101"/>
                </a:lnTo>
                <a:lnTo>
                  <a:pt x="2591719" y="5819798"/>
                </a:lnTo>
                <a:lnTo>
                  <a:pt x="2538599" y="5752697"/>
                </a:lnTo>
                <a:lnTo>
                  <a:pt x="2485480" y="5682802"/>
                </a:lnTo>
                <a:lnTo>
                  <a:pt x="2432360" y="5612908"/>
                </a:lnTo>
                <a:lnTo>
                  <a:pt x="2379237" y="5545809"/>
                </a:lnTo>
                <a:lnTo>
                  <a:pt x="2323320" y="5481502"/>
                </a:lnTo>
                <a:lnTo>
                  <a:pt x="2259018" y="5425586"/>
                </a:lnTo>
                <a:lnTo>
                  <a:pt x="2197511" y="5375263"/>
                </a:lnTo>
                <a:lnTo>
                  <a:pt x="2127614" y="5336121"/>
                </a:lnTo>
                <a:lnTo>
                  <a:pt x="2052128" y="5302573"/>
                </a:lnTo>
                <a:lnTo>
                  <a:pt x="1971049" y="5274612"/>
                </a:lnTo>
                <a:lnTo>
                  <a:pt x="1887176" y="5249450"/>
                </a:lnTo>
                <a:lnTo>
                  <a:pt x="1803301" y="5227084"/>
                </a:lnTo>
                <a:lnTo>
                  <a:pt x="1716630" y="5204720"/>
                </a:lnTo>
                <a:lnTo>
                  <a:pt x="1635551" y="5179557"/>
                </a:lnTo>
                <a:lnTo>
                  <a:pt x="1554473" y="5151597"/>
                </a:lnTo>
                <a:lnTo>
                  <a:pt x="1478988" y="5118049"/>
                </a:lnTo>
                <a:lnTo>
                  <a:pt x="1411887" y="5076112"/>
                </a:lnTo>
                <a:lnTo>
                  <a:pt x="1350380" y="5025785"/>
                </a:lnTo>
                <a:lnTo>
                  <a:pt x="1300053" y="4964279"/>
                </a:lnTo>
                <a:lnTo>
                  <a:pt x="1258117" y="4897178"/>
                </a:lnTo>
                <a:lnTo>
                  <a:pt x="1224567" y="4821691"/>
                </a:lnTo>
                <a:lnTo>
                  <a:pt x="1196609" y="4740614"/>
                </a:lnTo>
                <a:lnTo>
                  <a:pt x="1171447" y="4659533"/>
                </a:lnTo>
                <a:lnTo>
                  <a:pt x="1149080" y="4572865"/>
                </a:lnTo>
                <a:lnTo>
                  <a:pt x="1126714" y="4488990"/>
                </a:lnTo>
                <a:lnTo>
                  <a:pt x="1101552" y="4405115"/>
                </a:lnTo>
                <a:lnTo>
                  <a:pt x="1073593" y="4324036"/>
                </a:lnTo>
                <a:lnTo>
                  <a:pt x="1040045" y="4248549"/>
                </a:lnTo>
                <a:lnTo>
                  <a:pt x="1000902" y="4178654"/>
                </a:lnTo>
                <a:lnTo>
                  <a:pt x="950576" y="4117146"/>
                </a:lnTo>
                <a:lnTo>
                  <a:pt x="894659" y="4052841"/>
                </a:lnTo>
                <a:lnTo>
                  <a:pt x="830356" y="3996926"/>
                </a:lnTo>
                <a:lnTo>
                  <a:pt x="760460" y="3943806"/>
                </a:lnTo>
                <a:lnTo>
                  <a:pt x="690567" y="3890685"/>
                </a:lnTo>
                <a:lnTo>
                  <a:pt x="620671" y="3837564"/>
                </a:lnTo>
                <a:lnTo>
                  <a:pt x="553571" y="3784444"/>
                </a:lnTo>
                <a:lnTo>
                  <a:pt x="489269" y="3725731"/>
                </a:lnTo>
                <a:lnTo>
                  <a:pt x="433350" y="3667021"/>
                </a:lnTo>
                <a:lnTo>
                  <a:pt x="385824" y="3599922"/>
                </a:lnTo>
                <a:lnTo>
                  <a:pt x="349477" y="3530025"/>
                </a:lnTo>
                <a:lnTo>
                  <a:pt x="324315" y="3446150"/>
                </a:lnTo>
                <a:lnTo>
                  <a:pt x="313131" y="3359479"/>
                </a:lnTo>
                <a:lnTo>
                  <a:pt x="310335" y="3270014"/>
                </a:lnTo>
                <a:lnTo>
                  <a:pt x="318723" y="3174955"/>
                </a:lnTo>
                <a:lnTo>
                  <a:pt x="329907" y="3079898"/>
                </a:lnTo>
                <a:lnTo>
                  <a:pt x="343885" y="2984841"/>
                </a:lnTo>
                <a:lnTo>
                  <a:pt x="355069" y="2889784"/>
                </a:lnTo>
                <a:lnTo>
                  <a:pt x="360659" y="2794725"/>
                </a:lnTo>
                <a:lnTo>
                  <a:pt x="360659" y="2702464"/>
                </a:lnTo>
                <a:lnTo>
                  <a:pt x="349477" y="2615793"/>
                </a:lnTo>
                <a:lnTo>
                  <a:pt x="327111" y="2529122"/>
                </a:lnTo>
                <a:lnTo>
                  <a:pt x="293561" y="2448045"/>
                </a:lnTo>
                <a:lnTo>
                  <a:pt x="251625" y="2364170"/>
                </a:lnTo>
                <a:lnTo>
                  <a:pt x="204096" y="2280295"/>
                </a:lnTo>
                <a:lnTo>
                  <a:pt x="153769" y="2196423"/>
                </a:lnTo>
                <a:lnTo>
                  <a:pt x="106240" y="2115344"/>
                </a:lnTo>
                <a:lnTo>
                  <a:pt x="64305" y="2028673"/>
                </a:lnTo>
                <a:lnTo>
                  <a:pt x="30754" y="1944798"/>
                </a:lnTo>
                <a:lnTo>
                  <a:pt x="8387" y="1858129"/>
                </a:lnTo>
                <a:lnTo>
                  <a:pt x="0" y="1768662"/>
                </a:lnTo>
                <a:lnTo>
                  <a:pt x="8387" y="1679195"/>
                </a:lnTo>
                <a:lnTo>
                  <a:pt x="30754" y="1592526"/>
                </a:lnTo>
                <a:lnTo>
                  <a:pt x="64305" y="1508651"/>
                </a:lnTo>
                <a:lnTo>
                  <a:pt x="106240" y="1421980"/>
                </a:lnTo>
                <a:lnTo>
                  <a:pt x="153769" y="1340903"/>
                </a:lnTo>
                <a:lnTo>
                  <a:pt x="204096" y="1257028"/>
                </a:lnTo>
                <a:lnTo>
                  <a:pt x="251625" y="1173153"/>
                </a:lnTo>
                <a:lnTo>
                  <a:pt x="293561" y="1089278"/>
                </a:lnTo>
                <a:lnTo>
                  <a:pt x="327111" y="1008199"/>
                </a:lnTo>
                <a:lnTo>
                  <a:pt x="349477" y="921528"/>
                </a:lnTo>
                <a:lnTo>
                  <a:pt x="360659" y="834859"/>
                </a:lnTo>
                <a:lnTo>
                  <a:pt x="360659" y="742599"/>
                </a:lnTo>
                <a:lnTo>
                  <a:pt x="355069" y="647539"/>
                </a:lnTo>
                <a:lnTo>
                  <a:pt x="343885" y="552482"/>
                </a:lnTo>
                <a:lnTo>
                  <a:pt x="329907" y="457425"/>
                </a:lnTo>
                <a:lnTo>
                  <a:pt x="318723" y="362366"/>
                </a:lnTo>
                <a:lnTo>
                  <a:pt x="310335" y="267309"/>
                </a:lnTo>
                <a:lnTo>
                  <a:pt x="313131" y="177842"/>
                </a:lnTo>
                <a:lnTo>
                  <a:pt x="324315" y="91173"/>
                </a:lnTo>
                <a:lnTo>
                  <a:pt x="349477" y="72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057DEE0-6119-4D9D-A1A0-B5AD17E4D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7" b="1"/>
          <a:stretch/>
        </p:blipFill>
        <p:spPr>
          <a:xfrm>
            <a:off x="6003221" y="10"/>
            <a:ext cx="6188779" cy="6157770"/>
          </a:xfrm>
          <a:custGeom>
            <a:avLst/>
            <a:gdLst/>
            <a:ahLst/>
            <a:cxnLst/>
            <a:rect l="l" t="t" r="r" b="b"/>
            <a:pathLst>
              <a:path w="6188779" h="6157780">
                <a:moveTo>
                  <a:pt x="384150" y="0"/>
                </a:moveTo>
                <a:lnTo>
                  <a:pt x="6188779" y="0"/>
                </a:lnTo>
                <a:lnTo>
                  <a:pt x="6188779" y="5757340"/>
                </a:lnTo>
                <a:lnTo>
                  <a:pt x="6142640" y="5790022"/>
                </a:lnTo>
                <a:lnTo>
                  <a:pt x="6076017" y="5824665"/>
                </a:lnTo>
                <a:lnTo>
                  <a:pt x="5996070" y="5848651"/>
                </a:lnTo>
                <a:lnTo>
                  <a:pt x="5913457" y="5859310"/>
                </a:lnTo>
                <a:lnTo>
                  <a:pt x="5828180" y="5861974"/>
                </a:lnTo>
                <a:lnTo>
                  <a:pt x="5737573" y="5853979"/>
                </a:lnTo>
                <a:lnTo>
                  <a:pt x="5646965" y="5843320"/>
                </a:lnTo>
                <a:lnTo>
                  <a:pt x="5556358" y="5829995"/>
                </a:lnTo>
                <a:lnTo>
                  <a:pt x="5465751" y="5819336"/>
                </a:lnTo>
                <a:lnTo>
                  <a:pt x="5375143" y="5814006"/>
                </a:lnTo>
                <a:lnTo>
                  <a:pt x="5287201" y="5814006"/>
                </a:lnTo>
                <a:lnTo>
                  <a:pt x="5204589" y="5824665"/>
                </a:lnTo>
                <a:lnTo>
                  <a:pt x="5119310" y="5845985"/>
                </a:lnTo>
                <a:lnTo>
                  <a:pt x="5042027" y="5877963"/>
                </a:lnTo>
                <a:lnTo>
                  <a:pt x="4962081" y="5920603"/>
                </a:lnTo>
                <a:lnTo>
                  <a:pt x="4882133" y="5963242"/>
                </a:lnTo>
                <a:lnTo>
                  <a:pt x="4802186" y="6011210"/>
                </a:lnTo>
                <a:lnTo>
                  <a:pt x="4724903" y="6056514"/>
                </a:lnTo>
                <a:lnTo>
                  <a:pt x="4642291" y="6096487"/>
                </a:lnTo>
                <a:lnTo>
                  <a:pt x="4562343" y="6128466"/>
                </a:lnTo>
                <a:lnTo>
                  <a:pt x="4479729" y="6149785"/>
                </a:lnTo>
                <a:lnTo>
                  <a:pt x="4394453" y="6157780"/>
                </a:lnTo>
                <a:lnTo>
                  <a:pt x="4309175" y="6149785"/>
                </a:lnTo>
                <a:lnTo>
                  <a:pt x="4226563" y="6128466"/>
                </a:lnTo>
                <a:lnTo>
                  <a:pt x="4146616" y="6096487"/>
                </a:lnTo>
                <a:lnTo>
                  <a:pt x="4064003" y="6056514"/>
                </a:lnTo>
                <a:lnTo>
                  <a:pt x="3986719" y="6011210"/>
                </a:lnTo>
                <a:lnTo>
                  <a:pt x="3906773" y="5963242"/>
                </a:lnTo>
                <a:lnTo>
                  <a:pt x="3826826" y="5920603"/>
                </a:lnTo>
                <a:lnTo>
                  <a:pt x="3746877" y="5877963"/>
                </a:lnTo>
                <a:lnTo>
                  <a:pt x="3666929" y="5845985"/>
                </a:lnTo>
                <a:lnTo>
                  <a:pt x="3584318" y="5824665"/>
                </a:lnTo>
                <a:lnTo>
                  <a:pt x="3501705" y="5814006"/>
                </a:lnTo>
                <a:lnTo>
                  <a:pt x="3413762" y="5814006"/>
                </a:lnTo>
                <a:lnTo>
                  <a:pt x="3323155" y="5819336"/>
                </a:lnTo>
                <a:lnTo>
                  <a:pt x="3232547" y="5829995"/>
                </a:lnTo>
                <a:lnTo>
                  <a:pt x="3141940" y="5843320"/>
                </a:lnTo>
                <a:lnTo>
                  <a:pt x="3051334" y="5853979"/>
                </a:lnTo>
                <a:lnTo>
                  <a:pt x="2960727" y="5861974"/>
                </a:lnTo>
                <a:lnTo>
                  <a:pt x="2875448" y="5859310"/>
                </a:lnTo>
                <a:lnTo>
                  <a:pt x="2792837" y="5848651"/>
                </a:lnTo>
                <a:lnTo>
                  <a:pt x="2712889" y="5824665"/>
                </a:lnTo>
                <a:lnTo>
                  <a:pt x="2646265" y="5790022"/>
                </a:lnTo>
                <a:lnTo>
                  <a:pt x="2582308" y="5744719"/>
                </a:lnTo>
                <a:lnTo>
                  <a:pt x="2526343" y="5691420"/>
                </a:lnTo>
                <a:lnTo>
                  <a:pt x="2470381" y="5630127"/>
                </a:lnTo>
                <a:lnTo>
                  <a:pt x="2419747" y="5566168"/>
                </a:lnTo>
                <a:lnTo>
                  <a:pt x="2369114" y="5499546"/>
                </a:lnTo>
                <a:lnTo>
                  <a:pt x="2318480" y="5432923"/>
                </a:lnTo>
                <a:lnTo>
                  <a:pt x="2267846" y="5368966"/>
                </a:lnTo>
                <a:lnTo>
                  <a:pt x="2214548" y="5307671"/>
                </a:lnTo>
                <a:lnTo>
                  <a:pt x="2153255" y="5254373"/>
                </a:lnTo>
                <a:lnTo>
                  <a:pt x="2094628" y="5206405"/>
                </a:lnTo>
                <a:lnTo>
                  <a:pt x="2028005" y="5169096"/>
                </a:lnTo>
                <a:lnTo>
                  <a:pt x="1956051" y="5137117"/>
                </a:lnTo>
                <a:lnTo>
                  <a:pt x="1878768" y="5110467"/>
                </a:lnTo>
                <a:lnTo>
                  <a:pt x="1798822" y="5086483"/>
                </a:lnTo>
                <a:lnTo>
                  <a:pt x="1718873" y="5065163"/>
                </a:lnTo>
                <a:lnTo>
                  <a:pt x="1636260" y="5043845"/>
                </a:lnTo>
                <a:lnTo>
                  <a:pt x="1558978" y="5019861"/>
                </a:lnTo>
                <a:lnTo>
                  <a:pt x="1481696" y="4993211"/>
                </a:lnTo>
                <a:lnTo>
                  <a:pt x="1409744" y="4961233"/>
                </a:lnTo>
                <a:lnTo>
                  <a:pt x="1345785" y="4921259"/>
                </a:lnTo>
                <a:lnTo>
                  <a:pt x="1287158" y="4873289"/>
                </a:lnTo>
                <a:lnTo>
                  <a:pt x="1239188" y="4814663"/>
                </a:lnTo>
                <a:lnTo>
                  <a:pt x="1199215" y="4750703"/>
                </a:lnTo>
                <a:lnTo>
                  <a:pt x="1167237" y="4678752"/>
                </a:lnTo>
                <a:lnTo>
                  <a:pt x="1140586" y="4601469"/>
                </a:lnTo>
                <a:lnTo>
                  <a:pt x="1116602" y="4524185"/>
                </a:lnTo>
                <a:lnTo>
                  <a:pt x="1095283" y="4441574"/>
                </a:lnTo>
                <a:lnTo>
                  <a:pt x="1073962" y="4361626"/>
                </a:lnTo>
                <a:lnTo>
                  <a:pt x="1049979" y="4281677"/>
                </a:lnTo>
                <a:lnTo>
                  <a:pt x="1023330" y="4204395"/>
                </a:lnTo>
                <a:lnTo>
                  <a:pt x="991351" y="4132443"/>
                </a:lnTo>
                <a:lnTo>
                  <a:pt x="954043" y="4065820"/>
                </a:lnTo>
                <a:lnTo>
                  <a:pt x="906073" y="4007191"/>
                </a:lnTo>
                <a:lnTo>
                  <a:pt x="852774" y="3945898"/>
                </a:lnTo>
                <a:lnTo>
                  <a:pt x="791482" y="3892600"/>
                </a:lnTo>
                <a:lnTo>
                  <a:pt x="724858" y="3841967"/>
                </a:lnTo>
                <a:lnTo>
                  <a:pt x="658236" y="3791333"/>
                </a:lnTo>
                <a:lnTo>
                  <a:pt x="591613" y="3740699"/>
                </a:lnTo>
                <a:lnTo>
                  <a:pt x="527656" y="3690067"/>
                </a:lnTo>
                <a:lnTo>
                  <a:pt x="466362" y="3634102"/>
                </a:lnTo>
                <a:lnTo>
                  <a:pt x="413063" y="3578140"/>
                </a:lnTo>
                <a:lnTo>
                  <a:pt x="367761" y="3514183"/>
                </a:lnTo>
                <a:lnTo>
                  <a:pt x="333116" y="3447559"/>
                </a:lnTo>
                <a:lnTo>
                  <a:pt x="309132" y="3367611"/>
                </a:lnTo>
                <a:lnTo>
                  <a:pt x="298471" y="3284998"/>
                </a:lnTo>
                <a:lnTo>
                  <a:pt x="295806" y="3199721"/>
                </a:lnTo>
                <a:lnTo>
                  <a:pt x="303802" y="3109114"/>
                </a:lnTo>
                <a:lnTo>
                  <a:pt x="314462" y="3018506"/>
                </a:lnTo>
                <a:lnTo>
                  <a:pt x="327785" y="2927901"/>
                </a:lnTo>
                <a:lnTo>
                  <a:pt x="338446" y="2837293"/>
                </a:lnTo>
                <a:lnTo>
                  <a:pt x="343774" y="2746686"/>
                </a:lnTo>
                <a:lnTo>
                  <a:pt x="343774" y="2658743"/>
                </a:lnTo>
                <a:lnTo>
                  <a:pt x="333116" y="2576130"/>
                </a:lnTo>
                <a:lnTo>
                  <a:pt x="311796" y="2493517"/>
                </a:lnTo>
                <a:lnTo>
                  <a:pt x="279817" y="2416237"/>
                </a:lnTo>
                <a:lnTo>
                  <a:pt x="239844" y="2336288"/>
                </a:lnTo>
                <a:lnTo>
                  <a:pt x="194541" y="2256340"/>
                </a:lnTo>
                <a:lnTo>
                  <a:pt x="146571" y="2176393"/>
                </a:lnTo>
                <a:lnTo>
                  <a:pt x="101267" y="2099111"/>
                </a:lnTo>
                <a:lnTo>
                  <a:pt x="61293" y="2016498"/>
                </a:lnTo>
                <a:lnTo>
                  <a:pt x="29315" y="1936550"/>
                </a:lnTo>
                <a:lnTo>
                  <a:pt x="7995" y="1853939"/>
                </a:lnTo>
                <a:lnTo>
                  <a:pt x="0" y="1768660"/>
                </a:lnTo>
                <a:lnTo>
                  <a:pt x="7995" y="1683383"/>
                </a:lnTo>
                <a:lnTo>
                  <a:pt x="29315" y="1600771"/>
                </a:lnTo>
                <a:lnTo>
                  <a:pt x="61293" y="1520824"/>
                </a:lnTo>
                <a:lnTo>
                  <a:pt x="101267" y="1438211"/>
                </a:lnTo>
                <a:lnTo>
                  <a:pt x="146571" y="1360929"/>
                </a:lnTo>
                <a:lnTo>
                  <a:pt x="194541" y="1280980"/>
                </a:lnTo>
                <a:lnTo>
                  <a:pt x="239844" y="1201034"/>
                </a:lnTo>
                <a:lnTo>
                  <a:pt x="279817" y="1121085"/>
                </a:lnTo>
                <a:lnTo>
                  <a:pt x="311796" y="1043803"/>
                </a:lnTo>
                <a:lnTo>
                  <a:pt x="333116" y="961190"/>
                </a:lnTo>
                <a:lnTo>
                  <a:pt x="343774" y="878578"/>
                </a:lnTo>
                <a:lnTo>
                  <a:pt x="343774" y="790636"/>
                </a:lnTo>
                <a:lnTo>
                  <a:pt x="338446" y="700029"/>
                </a:lnTo>
                <a:lnTo>
                  <a:pt x="327785" y="609422"/>
                </a:lnTo>
                <a:lnTo>
                  <a:pt x="314462" y="518814"/>
                </a:lnTo>
                <a:lnTo>
                  <a:pt x="303802" y="428207"/>
                </a:lnTo>
                <a:lnTo>
                  <a:pt x="295806" y="337599"/>
                </a:lnTo>
                <a:lnTo>
                  <a:pt x="298471" y="252322"/>
                </a:lnTo>
                <a:lnTo>
                  <a:pt x="309132" y="169710"/>
                </a:lnTo>
                <a:lnTo>
                  <a:pt x="333116" y="89761"/>
                </a:lnTo>
                <a:lnTo>
                  <a:pt x="367761" y="23140"/>
                </a:lnTo>
                <a:close/>
              </a:path>
            </a:pathLst>
          </a:custGeom>
          <a:ln w="203200">
            <a:noFill/>
          </a:ln>
        </p:spPr>
      </p:pic>
    </p:spTree>
    <p:extLst>
      <p:ext uri="{BB962C8B-B14F-4D97-AF65-F5344CB8AC3E}">
        <p14:creationId xmlns:p14="http://schemas.microsoft.com/office/powerpoint/2010/main" val="14884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9BB31FBC-1E23-4378-A749-12A2A193D46D}"/>
              </a:ext>
            </a:extLst>
          </p:cNvPr>
          <p:cNvSpPr txBox="1">
            <a:spLocks/>
          </p:cNvSpPr>
          <p:nvPr/>
        </p:nvSpPr>
        <p:spPr>
          <a:xfrm>
            <a:off x="6096000" y="1108061"/>
            <a:ext cx="5008901" cy="4571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err="1">
                <a:solidFill>
                  <a:schemeClr val="bg1"/>
                </a:solidFill>
              </a:rPr>
              <a:t>Požadovali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zamedziť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rozličné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podoby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diskriminácie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nemaďarského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obyvateľstva</a:t>
            </a:r>
            <a:r>
              <a:rPr lang="en-US" sz="3600" dirty="0">
                <a:solidFill>
                  <a:schemeClr val="bg1"/>
                </a:solidFill>
              </a:rPr>
              <a:t>. </a:t>
            </a:r>
            <a:r>
              <a:rPr lang="en-US" sz="3600" dirty="0" err="1">
                <a:solidFill>
                  <a:schemeClr val="bg1"/>
                </a:solidFill>
              </a:rPr>
              <a:t>Vyslovená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myšlienka</a:t>
            </a:r>
            <a:r>
              <a:rPr lang="en-US" sz="3600" dirty="0">
                <a:solidFill>
                  <a:schemeClr val="bg1"/>
                </a:solidFill>
              </a:rPr>
              <a:t> solidarity a </a:t>
            </a:r>
            <a:r>
              <a:rPr lang="en-US" sz="3600" dirty="0" err="1">
                <a:solidFill>
                  <a:schemeClr val="bg1"/>
                </a:solidFill>
              </a:rPr>
              <a:t>spolupatričnosti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BA057351-C15B-446E-9F52-58EC2A135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"/>
          <a:stretch/>
        </p:blipFill>
        <p:spPr>
          <a:xfrm>
            <a:off x="1417299" y="1449428"/>
            <a:ext cx="2970913" cy="39579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384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FF696E-E81F-4261-A91E-086C6B5C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4914"/>
            <a:ext cx="9757230" cy="3512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0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t>H</a:t>
            </a:r>
            <a:r>
              <a:rPr lang="sk-SK" sz="40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eslo Memoranda: </a:t>
            </a:r>
          </a:p>
          <a:p>
            <a:pPr marL="0" indent="0">
              <a:buNone/>
            </a:pPr>
            <a:r>
              <a:rPr lang="sk-SK" sz="40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sk-SK" sz="40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t>J</a:t>
            </a:r>
            <a:r>
              <a:rPr lang="sk-SK" sz="40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edna, slobodná, konštitucionálna vlasť a v nej sloboda, rovnosť a </a:t>
            </a:r>
            <a:r>
              <a:rPr lang="sk-SK" sz="4000" b="0" i="0" dirty="0" err="1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braterstvo</a:t>
            </a:r>
            <a:r>
              <a:rPr lang="sk-SK" sz="4000" b="0" i="0" dirty="0"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národov!“</a:t>
            </a:r>
            <a:endParaRPr lang="sk-SK" sz="4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0530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5A49E8-2AAC-4A53-B3FF-DD43AFF5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sk-SK" dirty="0">
                <a:solidFill>
                  <a:srgbClr val="FFFFFF"/>
                </a:solidFill>
              </a:rPr>
              <a:t>Neskorší úspech - 1861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Zástupný objekt pre obsah 2">
            <a:extLst>
              <a:ext uri="{FF2B5EF4-FFF2-40B4-BE49-F238E27FC236}">
                <a16:creationId xmlns:a16="http://schemas.microsoft.com/office/drawing/2014/main" id="{81CFA455-9E0F-4208-82ED-E11B1BE85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213651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278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735DB4-9BED-4CF4-98F2-7A62AC28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sk-SK">
                <a:solidFill>
                  <a:schemeClr val="bg1"/>
                </a:solidFill>
              </a:rPr>
              <a:t>Zdroje obrázkov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DE30DC-3F20-4B62-92A9-B9014B89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fontScale="92500"/>
          </a:bodyPr>
          <a:lstStyle/>
          <a:p>
            <a:r>
              <a:rPr lang="sk-SK" sz="2000" dirty="0">
                <a:solidFill>
                  <a:schemeClr val="bg1"/>
                </a:solidFill>
                <a:hlinkClick r:id="rId2"/>
              </a:rPr>
              <a:t>https://u.smedata.sk/blog/article/5/26/265635/265635_clanok_foto_735.jpg?r=28as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  <a:hlinkClick r:id="rId3"/>
              </a:rPr>
              <a:t>https://upload.wikimedia.org/wikipedia/commons/4/4c/J%C3%A1n_Francisci_1862.png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  <a:hlinkClick r:id="rId4"/>
              </a:rPr>
              <a:t>http://www.maticaroznava.sk/wp-content/uploads/2021/03/Pestbudinske-vedomosti.jpg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  <a:hlinkClick r:id="rId5"/>
              </a:rPr>
              <a:t>https://www1.teraz.sk/usercontent/photos/0/a/a/4-0aada683a6dc30b10af735d8a4c264e6022b0764.jpg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  <a:hlinkClick r:id="rId6"/>
              </a:rPr>
              <a:t>http://www.maticaroznava.sk/wp-content/uploads/2013/04/daxner.jpg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  <a:hlinkClick r:id="rId7"/>
              </a:rPr>
              <a:t>https://www.rtvs.sk/media/a501/image/file/12/0681/bDb6.200807301644_ziadosti_300x200_jpg.jpg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  <a:hlinkClick r:id="rId8"/>
              </a:rPr>
              <a:t>https://oskole.detiamy.sk/media/userfiles/image/novy/adriana/image007(4).png</a:t>
            </a:r>
            <a:endParaRPr lang="sk-SK" sz="2000" dirty="0">
              <a:solidFill>
                <a:schemeClr val="bg1"/>
              </a:solidFill>
            </a:endParaRPr>
          </a:p>
          <a:p>
            <a:endParaRPr lang="sk-SK" sz="2000" dirty="0">
              <a:solidFill>
                <a:schemeClr val="bg1"/>
              </a:solidFill>
            </a:endParaRPr>
          </a:p>
          <a:p>
            <a:endParaRPr lang="sk-SK" sz="2000" dirty="0">
              <a:solidFill>
                <a:schemeClr val="bg1"/>
              </a:solidFill>
            </a:endParaRPr>
          </a:p>
          <a:p>
            <a:endParaRPr lang="sk-SK" sz="2000" dirty="0">
              <a:solidFill>
                <a:schemeClr val="bg1"/>
              </a:solidFill>
            </a:endParaRPr>
          </a:p>
          <a:p>
            <a:endParaRPr lang="sk-SK" sz="2000" dirty="0">
              <a:solidFill>
                <a:schemeClr val="bg1"/>
              </a:solidFill>
            </a:endParaRPr>
          </a:p>
          <a:p>
            <a:endParaRPr lang="sk-SK" sz="2000" dirty="0">
              <a:solidFill>
                <a:schemeClr val="bg1"/>
              </a:solidFill>
            </a:endParaRPr>
          </a:p>
          <a:p>
            <a:endParaRPr lang="sk-SK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6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928B57F-D474-45E7-A68F-39B874CC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sk-SK">
                <a:solidFill>
                  <a:schemeClr val="bg1"/>
                </a:solidFill>
              </a:rPr>
              <a:t>Zdroje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EE02DD-CDF9-4FCC-9714-529622EA8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sk-SK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Podrimavský</a:t>
            </a: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M. a kolektív, Dejiny Slovenska III. ( od roku 1948 do konca 19. storočia), Bratislava, 1992, ISBN 80-224-0190-0, ISBN 80-224-0078-5 (III. zväzok)</a:t>
            </a:r>
          </a:p>
          <a:p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https://old.roznava.sk/sk/--198-3535-memorandum-naroda-slovenskeho---vystava</a:t>
            </a:r>
            <a:endParaRPr lang="sk-SK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https://www.vtedy.sk/rok-1861:-memorandum-naroda-slovenskeho---zaciatok-cesty-k-slovenskej-statnosti</a:t>
            </a:r>
            <a:endParaRPr lang="sk-SK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https://www.dobrenoviny.sk/c/164854/od-prijatia-memoranda-naroda-slovenskeho-uplynulo-158-rokov</a:t>
            </a:r>
            <a:endParaRPr lang="sk-SK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https://izamky.sk/NZONLINE/docs/bokes1_doc_86.pdf</a:t>
            </a:r>
            <a:endParaRPr lang="sk-SK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https://www.nbs.sk/_img/Documents/_BankovkyMince/Zberatelske/Memorandum/MEMORANDUM-s.pdf</a:t>
            </a:r>
            <a:endParaRPr lang="sk-SK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sk-SK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sk-SK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F272FD-6EEA-4F05-B48D-98EDB0A7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772" y="391887"/>
            <a:ext cx="7652657" cy="1248228"/>
          </a:xfrm>
        </p:spPr>
        <p:txBody>
          <a:bodyPr>
            <a:normAutofit fontScale="90000"/>
          </a:bodyPr>
          <a:lstStyle/>
          <a:p>
            <a:r>
              <a:rPr lang="sk-SK" sz="6000" b="1" dirty="0">
                <a:solidFill>
                  <a:schemeClr val="bg1"/>
                </a:solidFill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60669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ABFE404-8D65-4573-A3EF-6DF47793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735DB4-9BED-4CF4-98F2-7A62AC28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sk-SK" sz="3200" b="1" dirty="0"/>
              <a:t>Pred Memorandom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4B9A133-F92F-4ACD-A691-8E9BB7C58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5439"/>
          <a:stretch/>
        </p:blipFill>
        <p:spPr>
          <a:xfrm>
            <a:off x="8251850" y="271881"/>
            <a:ext cx="3716238" cy="4051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954B33FB-96AE-4DD3-B018-E339DF3BF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1" r="7055" b="2"/>
          <a:stretch/>
        </p:blipFill>
        <p:spPr>
          <a:xfrm>
            <a:off x="505333" y="494741"/>
            <a:ext cx="6012169" cy="3582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4750763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DE30DC-3F20-4B62-92A9-B9014B89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154" y="4322892"/>
            <a:ext cx="6725232" cy="2164788"/>
          </a:xfrm>
        </p:spPr>
        <p:txBody>
          <a:bodyPr anchor="ctr">
            <a:normAutofit/>
          </a:bodyPr>
          <a:lstStyle/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revolúcii 1848 – 1849 nastalo sklamane Slovákov.</a:t>
            </a:r>
          </a:p>
          <a:p>
            <a:r>
              <a:rPr lang="sk-SK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Smrť Ľudovíta Štúra (roku 1856).</a:t>
            </a:r>
          </a:p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1859 - </a:t>
            </a:r>
            <a:r>
              <a:rPr lang="sk-SK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bitke pri </a:t>
            </a:r>
            <a:r>
              <a:rPr lang="sk-SK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Solferine</a:t>
            </a:r>
            <a:r>
              <a:rPr lang="sk-SK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1861 - </a:t>
            </a:r>
            <a:r>
              <a:rPr lang="sk-SK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Pešťbudínske</a:t>
            </a:r>
            <a:r>
              <a:rPr lang="sk-SK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vedomosti - Ján </a:t>
            </a:r>
            <a:r>
              <a:rPr lang="sk-SK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Francisci</a:t>
            </a:r>
            <a:endParaRPr lang="sk-SK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Neúspech slovenských kandidátov vo voľbách</a:t>
            </a:r>
            <a:endParaRPr lang="sk-SK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896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35DB4-9BED-4CF4-98F2-7A62AC28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sk-SK" sz="4100" b="1"/>
              <a:t>Memorandum Slovenského národa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DE30DC-3F20-4B62-92A9-B9014B89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1"/>
            <a:ext cx="6586489" cy="2304482"/>
          </a:xfrm>
        </p:spPr>
        <p:txBody>
          <a:bodyPr>
            <a:normAutofit/>
          </a:bodyPr>
          <a:lstStyle/>
          <a:p>
            <a:r>
              <a:rPr lang="sk-SK" sz="2000" dirty="0"/>
              <a:t>Obnova ústavného systému v Habsburskej monarchii.</a:t>
            </a:r>
          </a:p>
          <a:p>
            <a:r>
              <a:rPr lang="sk-SK" sz="2000" dirty="0"/>
              <a:t>6. – 7. júna 1861 sa v Turčianskom Svätom Martine uskutočnilo Slovenské národné zhromaždenie</a:t>
            </a:r>
          </a:p>
          <a:p>
            <a:r>
              <a:rPr lang="sk-SK" sz="2000" dirty="0"/>
              <a:t>Zverejnený a prijatý dokument dostal názov Memorandum Slovenského národa</a:t>
            </a: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 </a:t>
            </a:r>
            <a:r>
              <a:rPr lang="sk-SK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Štefan Marko </a:t>
            </a:r>
            <a:r>
              <a:rPr lang="sk-SK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Daxner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EC077ED-83BE-4D45-B835-B78D8EA8B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9B9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7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735DB4-9BED-4CF4-98F2-7A62AC28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Štefan Marko Daxner</a:t>
            </a:r>
            <a:br>
              <a:rPr lang="en-US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1822 - 1892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Zástupný objekt pre obsah 3" descr="Obrázok, na ktorom je oblečenie&#10;&#10;Automaticky generovaný popis">
            <a:extLst>
              <a:ext uri="{FF2B5EF4-FFF2-40B4-BE49-F238E27FC236}">
                <a16:creationId xmlns:a16="http://schemas.microsoft.com/office/drawing/2014/main" id="{BF4DC97C-41F1-457B-AB9E-32EBF86FE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" b="6643"/>
          <a:stretch/>
        </p:blipFill>
        <p:spPr>
          <a:xfrm>
            <a:off x="6291517" y="846483"/>
            <a:ext cx="4496265" cy="51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3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003B64-DDCA-4E2F-B65F-85131965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>
                <a:latin typeface="Algerian" panose="04020705040A02060702" pitchFamily="82" charset="0"/>
              </a:rPr>
              <a:t>Komparácia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00B27D5-FDD2-4E8A-B246-FC897966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1800" b="1" dirty="0"/>
              <a:t>Memorandum Slovenského národa</a:t>
            </a:r>
          </a:p>
          <a:p>
            <a:pPr marL="0" indent="0">
              <a:buNone/>
            </a:pPr>
            <a:endParaRPr lang="sk-SK" sz="1800" b="1" dirty="0"/>
          </a:p>
          <a:p>
            <a:pPr marL="0" indent="0">
              <a:buNone/>
            </a:pPr>
            <a:r>
              <a:rPr lang="sk-SK" sz="1800" b="1" dirty="0"/>
              <a:t>Žiadosti Slovenského národa</a:t>
            </a:r>
          </a:p>
          <a:p>
            <a:pPr marL="0" indent="0">
              <a:buNone/>
            </a:pPr>
            <a:endParaRPr lang="sk-SK" sz="1800" b="1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E395899-F66E-446C-9E3F-42A608969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09" r="1" b="23896"/>
          <a:stretch/>
        </p:blipFill>
        <p:spPr>
          <a:xfrm>
            <a:off x="686517" y="2819567"/>
            <a:ext cx="4666259" cy="2855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4EC9A7D-AE06-4B47-B34A-619230FF0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95" b="-2"/>
          <a:stretch/>
        </p:blipFill>
        <p:spPr>
          <a:xfrm>
            <a:off x="6839226" y="2819567"/>
            <a:ext cx="4761240" cy="2855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7490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003B64-DDCA-4E2F-B65F-85131965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pPr marL="0" indent="0"/>
            <a:r>
              <a:rPr lang="sk-SK" sz="5600" b="1">
                <a:solidFill>
                  <a:schemeClr val="bg1"/>
                </a:solidFill>
              </a:rPr>
              <a:t>Memorandum Slovenského národa</a:t>
            </a:r>
            <a:endParaRPr lang="sk-SK" sz="56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2E7E14-CE96-4E8F-8445-2CDB7DDB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8580" y="820269"/>
            <a:ext cx="4797909" cy="50238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Prvá požiadavka</a:t>
            </a:r>
          </a:p>
          <a:p>
            <a:pPr marL="0" indent="0">
              <a:buNone/>
            </a:pPr>
            <a:r>
              <a:rPr lang="sk-SK" sz="3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Uznanie </a:t>
            </a:r>
            <a:r>
              <a:rPr lang="sk-SK" sz="3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Slovákov</a:t>
            </a:r>
            <a:r>
              <a:rPr lang="sk-SK" sz="3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za svojbytný politický </a:t>
            </a:r>
            <a:r>
              <a:rPr lang="sk-SK" sz="3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národ</a:t>
            </a:r>
            <a:r>
              <a:rPr lang="sk-SK" sz="3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v rámci </a:t>
            </a:r>
            <a:r>
              <a:rPr lang="sk-SK" sz="3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Uhorska.</a:t>
            </a:r>
            <a:endParaRPr lang="sk-SK" sz="3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3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sk-SK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6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2E7E14-CE96-4E8F-8445-2CDB7DDB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800" y="10064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Druhá požiadavka</a:t>
            </a:r>
          </a:p>
          <a:p>
            <a:pPr marL="0" indent="0">
              <a:buNone/>
            </a:pPr>
            <a:r>
              <a:rPr lang="sk-SK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Požadovalo sa, aby národné územie bolo administratívne vyčlenené pod názvom Hornouhorské slovenské Okolie.</a:t>
            </a:r>
            <a:endParaRPr lang="sk-SK" sz="3600" dirty="0">
              <a:solidFill>
                <a:schemeClr val="bg1"/>
              </a:solidFill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58261150-6871-4FEE-90CC-5C65F6A89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"/>
          <a:stretch/>
        </p:blipFill>
        <p:spPr>
          <a:xfrm>
            <a:off x="1417299" y="1449428"/>
            <a:ext cx="2970913" cy="39579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189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2E7E14-CE96-4E8F-8445-2CDB7DDB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Tretia požiadavka</a:t>
            </a:r>
          </a:p>
          <a:p>
            <a:pPr marL="0" indent="0">
              <a:buNone/>
            </a:pPr>
            <a:r>
              <a:rPr lang="sk-SK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Uplatňovanie zásady národnej rovnoprávnosti tak, aby sa slovenčina používala vo verejnom, občianskom, cirkevnom a školskom živote, vrátane práva používať ju v najvyšších štátnych úradoch. </a:t>
            </a:r>
            <a:endParaRPr lang="sk-SK" sz="3200" dirty="0">
              <a:solidFill>
                <a:schemeClr val="bg1"/>
              </a:solidFill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B7E1F55-C9A4-4D11-A13F-182C3774B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"/>
          <a:stretch/>
        </p:blipFill>
        <p:spPr>
          <a:xfrm>
            <a:off x="1417299" y="1449428"/>
            <a:ext cx="2970913" cy="39579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626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2E7E14-CE96-4E8F-8445-2CDB7DDB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3600" b="1" dirty="0">
                <a:solidFill>
                  <a:schemeClr val="bg1"/>
                </a:solidFill>
              </a:rPr>
              <a:t>Štvrtá požiadavka</a:t>
            </a:r>
          </a:p>
          <a:p>
            <a:pPr marL="0" indent="0">
              <a:buNone/>
            </a:pPr>
            <a:endParaRPr lang="sk-SK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k-SK" sz="3600" b="1" dirty="0">
                <a:solidFill>
                  <a:schemeClr val="bg1"/>
                </a:solidFill>
              </a:rPr>
              <a:t>Matica Slovenská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0DFD5A46-981B-4BAC-98E8-7F4A1FC09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"/>
          <a:stretch/>
        </p:blipFill>
        <p:spPr>
          <a:xfrm>
            <a:off x="1417299" y="1449428"/>
            <a:ext cx="2970913" cy="39579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183456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487</Words>
  <Application>Microsoft Office PowerPoint</Application>
  <PresentationFormat>Širokouhlá</PresentationFormat>
  <Paragraphs>56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Times New Roman</vt:lpstr>
      <vt:lpstr>Tw Cen MT</vt:lpstr>
      <vt:lpstr>Motív Office</vt:lpstr>
      <vt:lpstr>Memorandum Slovenského národa</vt:lpstr>
      <vt:lpstr>Pred Memorandom</vt:lpstr>
      <vt:lpstr>Memorandum Slovenského národa</vt:lpstr>
      <vt:lpstr>Štefan Marko Daxner 1822 - 1892</vt:lpstr>
      <vt:lpstr>Komparácia</vt:lpstr>
      <vt:lpstr>Memorandum Slovenského národa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Neskorší úspech - 1861</vt:lpstr>
      <vt:lpstr>Zdroje obrázkov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Memorandum Slovenského národa</dc:title>
  <dc:creator>Dominik Vales</dc:creator>
  <cp:lastModifiedBy>Dominik Vales</cp:lastModifiedBy>
  <cp:revision>31</cp:revision>
  <dcterms:created xsi:type="dcterms:W3CDTF">2021-04-17T10:31:16Z</dcterms:created>
  <dcterms:modified xsi:type="dcterms:W3CDTF">2021-04-22T10:44:02Z</dcterms:modified>
</cp:coreProperties>
</file>