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4660"/>
  </p:normalViewPr>
  <p:slideViewPr>
    <p:cSldViewPr>
      <p:cViewPr varScale="1">
        <p:scale>
          <a:sx n="74" d="100"/>
          <a:sy n="74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29. 12. 2014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ZebraDisco" pitchFamily="2" charset="0"/>
              </a:rPr>
              <a:t>KOMPLEXNÉ </a:t>
            </a:r>
            <a:r>
              <a:rPr lang="sk-SK" dirty="0" err="1" smtClean="0">
                <a:latin typeface="ZebraDisco" pitchFamily="2" charset="0"/>
              </a:rPr>
              <a:t>ZLÚčENINY</a:t>
            </a:r>
            <a:r>
              <a:rPr lang="sk-SK" dirty="0" smtClean="0">
                <a:latin typeface="ZebraDisco" pitchFamily="2" charset="0"/>
              </a:rPr>
              <a:t>,</a:t>
            </a:r>
            <a:br>
              <a:rPr lang="sk-SK" dirty="0" smtClean="0">
                <a:latin typeface="ZebraDisco" pitchFamily="2" charset="0"/>
              </a:rPr>
            </a:br>
            <a:r>
              <a:rPr lang="sk-SK" dirty="0" smtClean="0">
                <a:latin typeface="ZebraDisco" pitchFamily="2" charset="0"/>
              </a:rPr>
              <a:t>TVORBA VZORCOV</a:t>
            </a:r>
            <a:endParaRPr lang="sk-SK" dirty="0">
              <a:latin typeface="ZebraDisco" pitchFamily="2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-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</a:t>
            </a:r>
            <a:r>
              <a:rPr lang="sk-SK" b="1" dirty="0" err="1" smtClean="0"/>
              <a:t>Dusitan</a:t>
            </a:r>
            <a:r>
              <a:rPr lang="sk-SK" b="1" dirty="0" smtClean="0"/>
              <a:t> </a:t>
            </a:r>
            <a:r>
              <a:rPr lang="sk-SK" b="1" dirty="0" err="1" smtClean="0"/>
              <a:t>tetraamminhorečnatý</a:t>
            </a:r>
            <a:endParaRPr lang="sk-SK" b="1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[</a:t>
            </a:r>
            <a:r>
              <a:rPr lang="sk-SK" b="1" dirty="0" err="1" smtClean="0"/>
              <a:t>Al</a:t>
            </a:r>
            <a:r>
              <a:rPr lang="sk-SK" b="1" dirty="0" smtClean="0"/>
              <a:t> (CN)</a:t>
            </a:r>
            <a:r>
              <a:rPr lang="cs-CZ" b="1" baseline="-25000" dirty="0" smtClean="0"/>
              <a:t>2</a:t>
            </a:r>
            <a:r>
              <a:rPr lang="cs-CZ" b="1" dirty="0" smtClean="0"/>
              <a:t> ] NO</a:t>
            </a:r>
            <a:r>
              <a:rPr lang="cs-CZ" b="1" baseline="-25000" dirty="0" smtClean="0"/>
              <a:t>2</a:t>
            </a:r>
          </a:p>
          <a:p>
            <a:pPr>
              <a:buNone/>
            </a:pPr>
            <a:endParaRPr lang="cs-CZ" b="1" baseline="-25000" dirty="0" smtClean="0"/>
          </a:p>
          <a:p>
            <a:pPr>
              <a:buNone/>
            </a:pPr>
            <a:endParaRPr lang="cs-CZ" b="1" baseline="-25000" dirty="0" smtClean="0"/>
          </a:p>
          <a:p>
            <a:pPr>
              <a:buNone/>
            </a:pPr>
            <a:r>
              <a:rPr lang="sk-SK" b="1" dirty="0" smtClean="0"/>
              <a:t>-</a:t>
            </a: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- </a:t>
            </a: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Tx/>
              <a:buChar char="-"/>
            </a:pPr>
            <a:endParaRPr lang="cs-CZ" b="1" dirty="0" smtClean="0"/>
          </a:p>
          <a:p>
            <a:pPr>
              <a:buNone/>
            </a:pPr>
            <a:r>
              <a:rPr lang="sk-SK" b="1" dirty="0" smtClean="0"/>
              <a:t>- 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Tx/>
              <a:buChar char="-"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Tx/>
              <a:buChar char="-"/>
            </a:pPr>
            <a:endParaRPr lang="cs-CZ" b="1" dirty="0" smtClean="0"/>
          </a:p>
          <a:p>
            <a:pPr>
              <a:buNone/>
            </a:pPr>
            <a:r>
              <a:rPr lang="sk-SK" b="1" dirty="0" smtClean="0"/>
              <a:t>- [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Koordinačné zlúčeniny (komplexy)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    Koordinačné zlúčeniny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centrálny atóm</a:t>
            </a:r>
            <a:r>
              <a:rPr lang="sk-SK" sz="2800" dirty="0" smtClean="0"/>
              <a:t> 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kovu)</a:t>
            </a:r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dirty="0" err="1" smtClean="0"/>
              <a:t>ligandy</a:t>
            </a:r>
            <a:r>
              <a:rPr lang="sk-SK" sz="2800" b="1" dirty="0" smtClean="0"/>
              <a:t> </a:t>
            </a:r>
            <a:r>
              <a:rPr lang="sk-SK" sz="2800" dirty="0" smtClean="0"/>
              <a:t>– môžu byť anióny alebo neutrálne molekuly, darca – </a:t>
            </a:r>
            <a:r>
              <a:rPr lang="sk-SK" sz="2800" b="1" dirty="0" err="1" smtClean="0"/>
              <a:t>donor</a:t>
            </a:r>
            <a:r>
              <a:rPr lang="sk-SK" sz="2800" dirty="0" smtClean="0"/>
              <a:t>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14338" cy="1060472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71480"/>
            <a:ext cx="7467600" cy="5554683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dirty="0" err="1" smtClean="0"/>
              <a:t>dihydroxomeďnan</a:t>
            </a:r>
            <a:r>
              <a:rPr lang="sk-SK" dirty="0" smtClean="0"/>
              <a:t> sodný</a:t>
            </a:r>
          </a:p>
          <a:p>
            <a:pPr>
              <a:buNone/>
            </a:pPr>
            <a:r>
              <a:rPr lang="sk-SK" dirty="0" smtClean="0"/>
              <a:t>                         Na [</a:t>
            </a:r>
            <a:r>
              <a:rPr lang="sk-SK" dirty="0" err="1" smtClean="0"/>
              <a:t>Cu</a:t>
            </a:r>
            <a:r>
              <a:rPr lang="sk-SK" dirty="0" smtClean="0"/>
              <a:t> (OH)</a:t>
            </a:r>
            <a:r>
              <a:rPr lang="sk-SK" baseline="-25000" dirty="0" smtClean="0"/>
              <a:t>2</a:t>
            </a:r>
            <a:r>
              <a:rPr lang="sk-SK" dirty="0" smtClean="0"/>
              <a:t>]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centrálny atóm    </a:t>
            </a:r>
            <a:r>
              <a:rPr lang="sk-SK" dirty="0" err="1" smtClean="0"/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Ligandy</a:t>
            </a:r>
            <a:endParaRPr lang="sk-SK" dirty="0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</p:nvPr>
        </p:nvGraphicFramePr>
        <p:xfrm>
          <a:off x="928662" y="1643050"/>
          <a:ext cx="74676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Anión/Neutrálna molekula</a:t>
                      </a:r>
                      <a:endParaRPr lang="sk-SK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H20</a:t>
                      </a:r>
                      <a:r>
                        <a:rPr kumimoji="0" lang="sk-SK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</a:t>
                      </a:r>
                      <a:r>
                        <a:rPr lang="sk-SK" dirty="0" err="1" smtClean="0"/>
                        <a:t>akva</a:t>
                      </a:r>
                      <a:r>
                        <a:rPr lang="sk-SK" baseline="0" dirty="0" smtClean="0"/>
                        <a:t>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neutrálna</a:t>
                      </a:r>
                      <a:r>
                        <a:rPr lang="sk-SK" baseline="0" dirty="0" smtClean="0"/>
                        <a:t> molekula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NH3</a:t>
                      </a:r>
                      <a:r>
                        <a:rPr kumimoji="0" lang="sk-SK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</a:t>
                      </a:r>
                      <a:r>
                        <a:rPr lang="sk-SK" baseline="0" dirty="0" smtClean="0"/>
                        <a:t> </a:t>
                      </a:r>
                      <a:r>
                        <a:rPr lang="sk-SK" dirty="0" smtClean="0"/>
                        <a:t> </a:t>
                      </a:r>
                      <a:r>
                        <a:rPr lang="sk-SK" dirty="0" err="1" smtClean="0"/>
                        <a:t>ammin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neutrálna molekula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CN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dirty="0" err="1" smtClean="0"/>
                        <a:t>kyano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</a:t>
                      </a:r>
                      <a:r>
                        <a:rPr lang="sk-SK" dirty="0" err="1" smtClean="0"/>
                        <a:t>Cl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dirty="0" err="1" smtClean="0"/>
                        <a:t>chloro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Br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dirty="0" err="1" smtClean="0"/>
                        <a:t>bromo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</a:t>
                      </a:r>
                      <a:r>
                        <a:rPr lang="sk-SK" baseline="0" dirty="0" smtClean="0"/>
                        <a:t>OH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dirty="0" err="1" smtClean="0"/>
                        <a:t>hydroxo</a:t>
                      </a:r>
                      <a:r>
                        <a:rPr lang="sk-SK" dirty="0" smtClean="0"/>
                        <a:t>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H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</a:t>
                      </a:r>
                      <a:r>
                        <a:rPr lang="sk-SK" dirty="0" err="1" smtClean="0"/>
                        <a:t>hydrido</a:t>
                      </a:r>
                      <a:r>
                        <a:rPr lang="sk-SK" baseline="0" dirty="0" smtClean="0"/>
                        <a:t> 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   I</a:t>
                      </a:r>
                      <a:r>
                        <a:rPr kumimoji="0" lang="sk-SK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 </a:t>
                      </a:r>
                      <a:r>
                        <a:rPr lang="sk-SK" dirty="0" err="1" smtClean="0"/>
                        <a:t>jodo</a:t>
                      </a:r>
                      <a:r>
                        <a:rPr lang="sk-SK" baseline="0" dirty="0" smtClean="0"/>
                        <a:t>                               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           anión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sk-SK" sz="1800" dirty="0" smtClean="0"/>
              <a:t>Hydroxid </a:t>
            </a:r>
            <a:r>
              <a:rPr lang="sk-SK" sz="1800" dirty="0" err="1" smtClean="0"/>
              <a:t>hexaakvastrieborný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[</a:t>
            </a:r>
            <a:r>
              <a:rPr lang="sk-SK" sz="1800" dirty="0" err="1" smtClean="0"/>
              <a:t>Ag</a:t>
            </a:r>
            <a:r>
              <a:rPr lang="sk-SK" sz="1800" dirty="0" smtClean="0"/>
              <a:t> (H</a:t>
            </a:r>
            <a:r>
              <a:rPr lang="sk-SK" sz="1800" baseline="-25000" dirty="0" smtClean="0"/>
              <a:t>2</a:t>
            </a:r>
            <a:r>
              <a:rPr lang="sk-SK" sz="1800" dirty="0" smtClean="0"/>
              <a:t>O)</a:t>
            </a:r>
            <a:r>
              <a:rPr lang="cs-CZ" sz="1800" baseline="-25000" dirty="0" smtClean="0"/>
              <a:t>6</a:t>
            </a:r>
            <a:r>
              <a:rPr lang="sk-SK" sz="1800" dirty="0" smtClean="0"/>
              <a:t>] OH</a:t>
            </a:r>
            <a:br>
              <a:rPr lang="sk-SK" sz="1800" dirty="0" smtClean="0"/>
            </a:b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Uhličitan </a:t>
            </a:r>
            <a:r>
              <a:rPr lang="sk-SK" sz="1800" dirty="0" err="1" smtClean="0"/>
              <a:t>tetraakvameďnatý</a:t>
            </a: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[</a:t>
            </a:r>
            <a:r>
              <a:rPr lang="sk-SK" sz="1800" dirty="0" err="1" smtClean="0"/>
              <a:t>Cu</a:t>
            </a:r>
            <a:r>
              <a:rPr lang="sk-SK" sz="1800" dirty="0" smtClean="0"/>
              <a:t> (H</a:t>
            </a:r>
            <a:r>
              <a:rPr lang="sk-SK" sz="1800" baseline="-25000" dirty="0" smtClean="0"/>
              <a:t>2</a:t>
            </a:r>
            <a:r>
              <a:rPr lang="sk-SK" sz="1800" dirty="0" smtClean="0"/>
              <a:t>O)</a:t>
            </a:r>
            <a:r>
              <a:rPr lang="cs-CZ" sz="1800" baseline="-25000" dirty="0" smtClean="0"/>
              <a:t>4</a:t>
            </a:r>
            <a:r>
              <a:rPr lang="sk-SK" sz="1800" dirty="0" smtClean="0"/>
              <a:t>]  (CO</a:t>
            </a:r>
            <a:r>
              <a:rPr lang="cs-CZ" sz="1800" baseline="-25000" dirty="0" smtClean="0"/>
              <a:t>3</a:t>
            </a:r>
            <a:r>
              <a:rPr lang="sk-SK" sz="1800" dirty="0" smtClean="0"/>
              <a:t>)</a:t>
            </a:r>
            <a:r>
              <a:rPr lang="sk-SK" sz="1800" baseline="-25000" dirty="0" smtClean="0"/>
              <a:t>2</a:t>
            </a:r>
          </a:p>
          <a:p>
            <a:pPr>
              <a:buNone/>
            </a:pPr>
            <a:endParaRPr lang="sk-SK" sz="1800" baseline="-25000" dirty="0" smtClean="0"/>
          </a:p>
          <a:p>
            <a:pPr>
              <a:buNone/>
            </a:pPr>
            <a:r>
              <a:rPr lang="sk-SK" sz="1800" dirty="0" err="1" smtClean="0"/>
              <a:t>Tetrahydridohlinitan</a:t>
            </a:r>
            <a:r>
              <a:rPr lang="sk-SK" sz="1800" dirty="0" smtClean="0"/>
              <a:t> </a:t>
            </a:r>
            <a:r>
              <a:rPr lang="sk-SK" sz="1800" dirty="0" err="1" smtClean="0"/>
              <a:t>litný</a:t>
            </a:r>
            <a:endParaRPr lang="sk-SK" sz="1800" dirty="0" smtClean="0"/>
          </a:p>
          <a:p>
            <a:pPr>
              <a:buNone/>
            </a:pPr>
            <a:r>
              <a:rPr lang="sk-SK" sz="1800" dirty="0" err="1" smtClean="0"/>
              <a:t>Li</a:t>
            </a:r>
            <a:r>
              <a:rPr lang="sk-SK" sz="1800" dirty="0" smtClean="0"/>
              <a:t> [</a:t>
            </a:r>
            <a:r>
              <a:rPr lang="sk-SK" sz="1800" dirty="0" err="1" smtClean="0"/>
              <a:t>Al</a:t>
            </a:r>
            <a:r>
              <a:rPr lang="sk-SK" sz="1800" dirty="0" smtClean="0"/>
              <a:t> H</a:t>
            </a:r>
            <a:r>
              <a:rPr lang="cs-CZ" sz="1800" baseline="-25000" dirty="0" smtClean="0"/>
              <a:t>4</a:t>
            </a:r>
            <a:r>
              <a:rPr lang="sk-SK" sz="1800" dirty="0" smtClean="0"/>
              <a:t>]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err="1" smtClean="0"/>
              <a:t>Tetrahydroxohlinitan</a:t>
            </a:r>
            <a:r>
              <a:rPr lang="sk-SK" sz="1800" dirty="0" smtClean="0"/>
              <a:t> draselný</a:t>
            </a:r>
          </a:p>
          <a:p>
            <a:pPr>
              <a:buNone/>
            </a:pPr>
            <a:r>
              <a:rPr lang="sk-SK" sz="1800" dirty="0" smtClean="0"/>
              <a:t>K [</a:t>
            </a:r>
            <a:r>
              <a:rPr lang="sk-SK" sz="1800" dirty="0" err="1" smtClean="0"/>
              <a:t>Al</a:t>
            </a:r>
            <a:r>
              <a:rPr lang="sk-SK" sz="1800" dirty="0" smtClean="0"/>
              <a:t> (OH)</a:t>
            </a:r>
            <a:r>
              <a:rPr lang="cs-CZ" sz="1800" baseline="-25000" dirty="0" smtClean="0"/>
              <a:t>4</a:t>
            </a:r>
            <a:r>
              <a:rPr lang="sk-SK" sz="1800" dirty="0" smtClean="0"/>
              <a:t>] </a:t>
            </a:r>
          </a:p>
          <a:p>
            <a:pPr>
              <a:buNone/>
            </a:pPr>
            <a:endParaRPr lang="sk-SK" sz="1800" dirty="0" smtClean="0"/>
          </a:p>
          <a:p>
            <a:pPr>
              <a:buNone/>
            </a:pPr>
            <a:r>
              <a:rPr lang="sk-SK" sz="1800" dirty="0" err="1" smtClean="0"/>
              <a:t>Tetrahydroxozlatitan</a:t>
            </a:r>
            <a:r>
              <a:rPr lang="sk-SK" sz="1800" dirty="0" smtClean="0"/>
              <a:t> sodný</a:t>
            </a:r>
          </a:p>
          <a:p>
            <a:pPr>
              <a:buNone/>
            </a:pPr>
            <a:r>
              <a:rPr lang="sk-SK" sz="1800" dirty="0" smtClean="0"/>
              <a:t>Na [Au (OH)</a:t>
            </a:r>
            <a:r>
              <a:rPr lang="cs-CZ" sz="1800" baseline="-25000" dirty="0" smtClean="0"/>
              <a:t>4</a:t>
            </a:r>
            <a:r>
              <a:rPr lang="sk-SK" sz="1800" dirty="0" smtClean="0"/>
              <a:t>] </a:t>
            </a:r>
            <a:br>
              <a:rPr lang="sk-SK" sz="1800" dirty="0" smtClean="0"/>
            </a:br>
            <a:endParaRPr lang="sk-SK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Rozdiel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smtClean="0"/>
              <a:t> 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smtClean="0"/>
              <a:t> 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Pomenujte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cs-CZ" b="1" dirty="0" smtClean="0"/>
              <a:t>- 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lvl="0">
              <a:buNone/>
            </a:pPr>
            <a:endParaRPr lang="cs-CZ" b="1" dirty="0" smtClean="0"/>
          </a:p>
          <a:p>
            <a:pPr>
              <a:buNone/>
            </a:pPr>
            <a:r>
              <a:rPr lang="cs-CZ" b="1" dirty="0" smtClean="0"/>
              <a:t>- 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</a:t>
            </a:r>
            <a:r>
              <a:rPr lang="cs-CZ" b="1" dirty="0" smtClean="0"/>
              <a:t> </a:t>
            </a: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 lvl="0">
              <a:buNone/>
            </a:pPr>
            <a:endParaRPr lang="sk-SK" b="1" dirty="0" smtClean="0"/>
          </a:p>
          <a:p>
            <a:pPr>
              <a:buNone/>
            </a:pPr>
            <a:r>
              <a:rPr lang="sk-SK" b="1" dirty="0" smtClean="0"/>
              <a:t>- </a:t>
            </a: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 lvl="0">
              <a:buNone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sk-SK" b="1" dirty="0" smtClean="0"/>
              <a:t>-</a:t>
            </a:r>
            <a:r>
              <a:rPr lang="cs-CZ" b="1" dirty="0" smtClean="0"/>
              <a:t> síran </a:t>
            </a:r>
            <a:r>
              <a:rPr lang="cs-CZ" b="1" dirty="0" err="1" smtClean="0"/>
              <a:t>tetraamminželeznatý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cs-CZ" b="1" dirty="0" smtClean="0"/>
              <a:t>-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None/>
            </a:pPr>
            <a:endParaRPr lang="cs-CZ" b="1" dirty="0" smtClean="0"/>
          </a:p>
          <a:p>
            <a:pPr lvl="0">
              <a:buNone/>
            </a:pPr>
            <a:r>
              <a:rPr lang="cs-CZ" b="1" dirty="0" smtClean="0"/>
              <a:t>- </a:t>
            </a: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  <a:endParaRPr lang="sk-SK" dirty="0" smtClean="0"/>
          </a:p>
          <a:p>
            <a:pPr>
              <a:buNone/>
            </a:pPr>
            <a:endParaRPr lang="cs-CZ" b="1" dirty="0" smtClean="0"/>
          </a:p>
          <a:p>
            <a:pPr lvl="0">
              <a:buNone/>
            </a:pPr>
            <a:r>
              <a:rPr lang="cs-CZ" b="1" dirty="0" smtClean="0"/>
              <a:t>- </a:t>
            </a:r>
            <a:r>
              <a:rPr lang="cs-CZ" b="1" dirty="0" err="1" smtClean="0"/>
              <a:t>tetrahydridoboritan</a:t>
            </a:r>
            <a:r>
              <a:rPr lang="cs-CZ" b="1" dirty="0" smtClean="0"/>
              <a:t> </a:t>
            </a:r>
            <a:r>
              <a:rPr lang="cs-CZ" b="1" dirty="0" err="1" smtClean="0"/>
              <a:t>litný</a:t>
            </a:r>
            <a:endParaRPr lang="sk-SK" dirty="0" smtClean="0"/>
          </a:p>
          <a:p>
            <a:pPr>
              <a:buNone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cs-CZ" b="1" dirty="0" smtClean="0"/>
              <a:t>-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r>
              <a:rPr lang="sk-SK" b="1" dirty="0" smtClean="0"/>
              <a:t>-</a:t>
            </a:r>
            <a:r>
              <a:rPr lang="cs-CZ" b="1" dirty="0" smtClean="0"/>
              <a:t> 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lvl="0">
              <a:buNone/>
            </a:pPr>
            <a:r>
              <a:rPr lang="cs-CZ" b="1" dirty="0" smtClean="0"/>
              <a:t>- 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b="1" dirty="0" smtClean="0"/>
              <a:t>-</a:t>
            </a: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408</TotalTime>
  <Words>211</Words>
  <Application>Microsoft Office PowerPoint</Application>
  <PresentationFormat>Prezentácia na obrazovke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Technický</vt:lpstr>
      <vt:lpstr>KOMPLEXNÉ ZLÚčENINY, TVORBA VZORCOV</vt:lpstr>
      <vt:lpstr>Koordinačné zlúčeniny (komplexy)</vt:lpstr>
      <vt:lpstr>Snímka 3</vt:lpstr>
      <vt:lpstr>Ligandy</vt:lpstr>
      <vt:lpstr>Snímka 5</vt:lpstr>
      <vt:lpstr>Rozdiel</vt:lpstr>
      <vt:lpstr>Pomenujte</vt:lpstr>
      <vt:lpstr>Snímka 8</vt:lpstr>
      <vt:lpstr>Snímka 9</vt:lpstr>
      <vt:lpstr>Snímka 10</vt:lpstr>
      <vt:lpstr>Snímka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Gymgl</cp:lastModifiedBy>
  <cp:revision>35</cp:revision>
  <dcterms:created xsi:type="dcterms:W3CDTF">2014-12-23T08:32:45Z</dcterms:created>
  <dcterms:modified xsi:type="dcterms:W3CDTF">2014-12-29T21:26:16Z</dcterms:modified>
</cp:coreProperties>
</file>