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2" r:id="rId4"/>
    <p:sldId id="257" r:id="rId5"/>
    <p:sldId id="258" r:id="rId6"/>
    <p:sldId id="259" r:id="rId7"/>
    <p:sldId id="263" r:id="rId8"/>
    <p:sldId id="264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295401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sk-SK" sz="7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OPAKOVANIE</a:t>
            </a:r>
            <a:endParaRPr lang="sk-SK" sz="7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otazni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6406"/>
            <a:ext cx="7280134" cy="5141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85720" y="428604"/>
            <a:ext cx="2043098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rá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 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2857488" y="428604"/>
            <a:ext cx="3000396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err="1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f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u- - r – l 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1357290" y="1500174"/>
            <a:ext cx="2857520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s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 lá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 k 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786314" y="1500174"/>
            <a:ext cx="4143404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As-en-s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 é r-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357158" y="2643182"/>
            <a:ext cx="2857520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 o t- -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Nadpis 1"/>
          <p:cNvSpPr txBox="1">
            <a:spLocks/>
          </p:cNvSpPr>
          <p:nvPr/>
        </p:nvSpPr>
        <p:spPr>
          <a:xfrm>
            <a:off x="3929058" y="2643182"/>
            <a:ext cx="4429156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-</a:t>
            </a:r>
            <a:r>
              <a:rPr lang="sk-SK" sz="4600" dirty="0" err="1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tr-to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- - ér-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Nadpis 1"/>
          <p:cNvSpPr txBox="1">
            <a:spLocks/>
          </p:cNvSpPr>
          <p:nvPr/>
        </p:nvSpPr>
        <p:spPr>
          <a:xfrm>
            <a:off x="428596" y="4000504"/>
            <a:ext cx="3143272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ar-ing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Nadpis 1"/>
          <p:cNvSpPr txBox="1">
            <a:spLocks/>
          </p:cNvSpPr>
          <p:nvPr/>
        </p:nvSpPr>
        <p:spPr>
          <a:xfrm>
            <a:off x="3929058" y="4000504"/>
            <a:ext cx="4929222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So- - </a:t>
            </a: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fl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 k- i-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457200"/>
            <a:ext cx="84582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7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Súčasťou čoho je </a:t>
            </a:r>
            <a:r>
              <a:rPr lang="sk-SK" sz="4600" dirty="0" err="1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fyzickogeografická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 sféra + čo zahŕňa?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1676400"/>
            <a:ext cx="60198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slumy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2971800"/>
            <a:ext cx="8382000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 fontScale="7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Vymenujte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aspoň 5 problémov veľkomiest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4419600"/>
            <a:ext cx="60198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Variabilita krajiny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57200" y="5562600"/>
            <a:ext cx="8382000" cy="939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Hranice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krajinnej sféry Zeme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740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329642" cy="13965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Význam ktorých </a:t>
            </a:r>
            <a:r>
              <a:rPr lang="sk-SK" dirty="0" err="1" smtClean="0"/>
              <a:t>lokal.činiteľov</a:t>
            </a:r>
            <a:r>
              <a:rPr lang="sk-SK" dirty="0" smtClean="0"/>
              <a:t> priemyslu klesá?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2971800"/>
            <a:ext cx="8458200" cy="939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 fontScale="77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Mohorovičičova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plocha diskontinuity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4267200"/>
            <a:ext cx="6019800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Prírodné zdroje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5486400"/>
            <a:ext cx="6019800" cy="939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Krajinný potenciál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57200" y="1676400"/>
            <a:ext cx="60198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77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Čo patrí medzi pochutiny?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457200"/>
            <a:ext cx="60198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Uzol, sieť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1752600"/>
            <a:ext cx="60198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Ekologická stabilita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57158" y="3214686"/>
            <a:ext cx="60198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Vidiecke obce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357158" y="4714884"/>
            <a:ext cx="60198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Globálne otepľovanie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457200"/>
            <a:ext cx="80010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Rozmiestnenie </a:t>
            </a: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obyv.na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Zemi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81000" y="1828800"/>
            <a:ext cx="60198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miešanci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3200400"/>
            <a:ext cx="7391400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Etapy rastu počtu obyv.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4572000"/>
            <a:ext cx="7543800" cy="939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Štruktúra </a:t>
            </a: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obyv.podľa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veku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28596" y="571480"/>
            <a:ext cx="60198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Kto bol </a:t>
            </a: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Eratosthénes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28596" y="1857364"/>
            <a:ext cx="60198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7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Čo predchádzalo priemyselnej výrobe?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500034" y="3143248"/>
            <a:ext cx="8001056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7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Ako sa delí poľnohospodárska pôda?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28596" y="4500570"/>
            <a:ext cx="8001056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850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Čo patrí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k tektonickým </a:t>
            </a:r>
            <a:r>
              <a:rPr kumimoji="0" lang="sk-SK" sz="46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pohyom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69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17</TotalTime>
  <Words>117</Words>
  <Application>Microsoft Office PowerPoint</Application>
  <PresentationFormat>Prezentácia na obrazovke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Odliatok</vt:lpstr>
      <vt:lpstr>OPAKOVANIE</vt:lpstr>
      <vt:lpstr>Snímka 2</vt:lpstr>
      <vt:lpstr>Snímka 3</vt:lpstr>
      <vt:lpstr>Význam ktorých lokal.činiteľov priemyslu klesá?</vt:lpstr>
      <vt:lpstr>Snímka 5</vt:lpstr>
      <vt:lpstr>Snímka 6</vt:lpstr>
      <vt:lpstr>Snímka 7</vt:lpstr>
      <vt:lpstr>Snímka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</dc:title>
  <dc:creator>hp</dc:creator>
  <cp:lastModifiedBy>hp</cp:lastModifiedBy>
  <cp:revision>15</cp:revision>
  <dcterms:created xsi:type="dcterms:W3CDTF">2016-11-06T09:29:50Z</dcterms:created>
  <dcterms:modified xsi:type="dcterms:W3CDTF">2021-12-16T11:09:39Z</dcterms:modified>
</cp:coreProperties>
</file>