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818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53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395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58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02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340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585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327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278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0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2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7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5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9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28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56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75D75-4032-4ABA-B1F4-5D6202362430}" type="datetimeFigureOut">
              <a:rPr lang="sk-SK" smtClean="0"/>
              <a:t>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C302F0-1B46-4BAC-83E5-8757F7B973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237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ho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KAHOOT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Aplikácia vhodná na precvičovanie učiva na hodine, na domácu úlohu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10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KAHOOT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www.kahoot.com</a:t>
            </a:r>
            <a:endParaRPr lang="sk-SK" b="1" dirty="0" smtClean="0"/>
          </a:p>
          <a:p>
            <a:r>
              <a:rPr lang="sk-SK" dirty="0" smtClean="0"/>
              <a:t>Log in cez konto Google</a:t>
            </a:r>
          </a:p>
          <a:p>
            <a:r>
              <a:rPr lang="sk-SK" dirty="0" smtClean="0"/>
              <a:t>Možnosť nájsť hotové projekty</a:t>
            </a:r>
          </a:p>
          <a:p>
            <a:r>
              <a:rPr lang="sk-SK" dirty="0" smtClean="0"/>
              <a:t>Možnosť hrať hru na hodine, ale aj zadať ako domácu úlohu pomocou linku a prístupového kódu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95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KAHOOT – vlastný projekt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Hlavná stránka              </a:t>
            </a:r>
            <a:r>
              <a:rPr lang="sk-SK" b="1" dirty="0" smtClean="0"/>
              <a:t>CREATE KAHOOT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28" y="3107842"/>
            <a:ext cx="6250999" cy="2911957"/>
          </a:xfrm>
          <a:prstGeom prst="rect">
            <a:avLst/>
          </a:prstGeom>
        </p:spPr>
      </p:pic>
      <p:cxnSp>
        <p:nvCxnSpPr>
          <p:cNvPr id="11" name="Rovná spojovacia šípka 10"/>
          <p:cNvCxnSpPr/>
          <p:nvPr/>
        </p:nvCxnSpPr>
        <p:spPr>
          <a:xfrm flipV="1">
            <a:off x="3309870" y="2794715"/>
            <a:ext cx="682581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KAHOOT – vlastný projekt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4" y="2603500"/>
            <a:ext cx="9933756" cy="3416300"/>
          </a:xfrm>
        </p:spPr>
        <p:txBody>
          <a:bodyPr/>
          <a:lstStyle/>
          <a:p>
            <a:r>
              <a:rPr lang="sk-SK" dirty="0" smtClean="0"/>
              <a:t>Vypísať OTÁZKU           </a:t>
            </a:r>
            <a:r>
              <a:rPr lang="sk-SK" b="1" dirty="0" err="1" smtClean="0"/>
              <a:t>Start</a:t>
            </a:r>
            <a:r>
              <a:rPr lang="sk-SK" b="1" dirty="0" smtClean="0"/>
              <a:t> </a:t>
            </a:r>
            <a:r>
              <a:rPr lang="sk-SK" b="1" dirty="0" err="1" smtClean="0"/>
              <a:t>typing</a:t>
            </a:r>
            <a:r>
              <a:rPr lang="sk-SK" b="1" dirty="0" smtClean="0"/>
              <a:t> a </a:t>
            </a:r>
            <a:r>
              <a:rPr lang="sk-SK" b="1" dirty="0" err="1" smtClean="0"/>
              <a:t>question</a:t>
            </a:r>
            <a:endParaRPr lang="sk-SK" b="1" dirty="0" smtClean="0"/>
          </a:p>
          <a:p>
            <a:r>
              <a:rPr lang="sk-SK" dirty="0" smtClean="0"/>
              <a:t>Vypísať 1 správnu a 3 nesprávne odpovede (označiť správnu)               </a:t>
            </a:r>
            <a:r>
              <a:rPr lang="sk-SK" b="1" dirty="0" err="1" smtClean="0"/>
              <a:t>Add</a:t>
            </a:r>
            <a:r>
              <a:rPr lang="sk-SK" b="1" dirty="0" smtClean="0"/>
              <a:t> </a:t>
            </a:r>
            <a:r>
              <a:rPr lang="sk-SK" b="1" dirty="0" err="1" smtClean="0"/>
              <a:t>answer</a:t>
            </a:r>
            <a:endParaRPr lang="sk-SK" b="1" dirty="0" smtClean="0"/>
          </a:p>
          <a:p>
            <a:r>
              <a:rPr lang="sk-SK" dirty="0" smtClean="0"/>
              <a:t>Vložiť obrázky </a:t>
            </a:r>
          </a:p>
          <a:p>
            <a:r>
              <a:rPr lang="sk-SK" dirty="0" smtClean="0"/>
              <a:t>Pridať ďalšie otázky      </a:t>
            </a:r>
            <a:r>
              <a:rPr lang="sk-SK" b="1" dirty="0" err="1" smtClean="0"/>
              <a:t>Add</a:t>
            </a:r>
            <a:r>
              <a:rPr lang="sk-SK" b="1" dirty="0" smtClean="0"/>
              <a:t> </a:t>
            </a:r>
            <a:r>
              <a:rPr lang="sk-SK" b="1" dirty="0" err="1" smtClean="0"/>
              <a:t>question</a:t>
            </a:r>
            <a:endParaRPr lang="sk-SK" b="1" dirty="0" smtClean="0"/>
          </a:p>
          <a:p>
            <a:r>
              <a:rPr lang="sk-SK" b="1" dirty="0" err="1" smtClean="0"/>
              <a:t>Save</a:t>
            </a:r>
            <a:endParaRPr lang="sk-SK" b="1" dirty="0" smtClean="0"/>
          </a:p>
          <a:p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8" y="3449204"/>
            <a:ext cx="6181859" cy="2862399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3400023" y="2794715"/>
            <a:ext cx="540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8504165" y="3206839"/>
            <a:ext cx="64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773510" y="4005330"/>
            <a:ext cx="270456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4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79</Words>
  <Application>Microsoft Office PowerPoint</Application>
  <PresentationFormat>Širokouhlá</PresentationFormat>
  <Paragraphs>15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Ión − zasadacia miestnosť</vt:lpstr>
      <vt:lpstr>KAHOOT</vt:lpstr>
      <vt:lpstr>KAHOOT</vt:lpstr>
      <vt:lpstr>KAHOOT – vlastný projekt</vt:lpstr>
      <vt:lpstr>KAHOOT – vlastný projekt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KAHOOT</dc:title>
  <dc:creator>HP</dc:creator>
  <cp:lastModifiedBy>HP</cp:lastModifiedBy>
  <cp:revision>3</cp:revision>
  <dcterms:created xsi:type="dcterms:W3CDTF">2022-10-08T20:57:13Z</dcterms:created>
  <dcterms:modified xsi:type="dcterms:W3CDTF">2022-10-08T21:15:29Z</dcterms:modified>
</cp:coreProperties>
</file>