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9689A9-5FAD-64F3-3B95-4145CB553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BF04BB-1C0C-D0F0-E0E6-638E2B6B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28553C8-98F7-1981-C749-5A07FE9D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0B3FAF2-2B63-5C1F-29DE-62939EA3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6590BC-EADD-3212-75DB-AC4D515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446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4B0D9-F413-CDF6-1B56-2F6F3983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9159C0D-4483-996A-78E3-99C9D8BA5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6DD026-8F0E-2A29-63A6-8BAC32C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3D6B2F-AAE0-F4A5-7282-BB76BD1C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25BBC73-D3C1-71FC-A792-C9AD3466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679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CF646E3-807B-B2C7-0DD7-C2619ACA9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5FD2735-1F4A-2DF7-B2C1-947D0B20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8CF4E6-1534-6B2D-D422-A9B4B2E1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4B5729-E1B4-D034-8E0C-E98DB3AD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A5AA63D-BEFA-53D5-5E08-37D93F3E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914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3118C6-3E5D-677E-BFDE-F77DAE3F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6371D1-B31B-231F-4F45-643BE88F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7DE6B6-4452-50DB-C9FF-96F9072C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06AD2E9-62BC-C6BF-09C9-8313CC5B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EA0D7C-2C4D-3130-88EF-D31238AE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423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73E16-F026-5A8E-CF1D-363178C8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15728E6-E3FF-FD0E-D8D9-63E52EE4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EDB8640-21E2-C59D-092F-E0B94E05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F9D5CB2-30D6-A465-A699-92C04D67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F240629-BF7D-661A-4946-9CFA1EBB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03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8DDFBA-997A-9BC0-3720-8DA76C65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CC09CC-B1D2-C174-98A3-DB04C22C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C027E5B-CBB6-1B83-EE31-015D84E84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D1522E6-1DD3-B19E-7ABD-72AB689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01993BB-F2A5-214B-3523-2645CB28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B6A4B2B-3854-98FD-0C2D-3F0DD18D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7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7B735-6B6C-E57C-5323-DEF38D2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BA857C-D00D-0079-AC01-B162E5F5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1FF19F9-068A-A3F1-3050-24DDF594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6BF96B-586D-BEF5-6038-0BC34B94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14F179C-30F9-D254-2D56-512AA386C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C9ED52F-58DC-AA59-8BC2-62DE95C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5401002-5346-0745-B69D-DD9B3BC3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0B04258-EB3D-A047-631E-510304C7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84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5FF16-BC12-E1C4-1EDB-31D505AC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4C2879C-F9F4-FAFE-B2DA-7776C084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3FB0A44-4E38-8D70-A2D6-CE878F0C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8150898-7E83-9B25-B177-9FB81C42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537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1BCDAF2-D954-B5F6-9166-39794C0C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5CF1996-E2BD-BE4E-C887-EA247665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64003CD-B8AA-56AF-33E0-7BA6320A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12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E2615-F65A-80F8-596B-7AF02C70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C4CFC1-8111-D6F9-CCE3-BEBF9612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5A4BB3A-F1CC-16A8-6DA7-504D9391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0B38630-D377-F9E1-FB8F-86916E1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920508-ECDE-9E28-8FD2-4DF0ACF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2B7E03-4818-6CBD-E137-9894AC67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045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7DB15C-B917-2CDC-2303-EAB13AFF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D9786CF-17E7-5714-1BF1-01F9DEF2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FC50721-2198-6AA6-E8A6-43183461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1237F-B7BD-0358-5237-87E246A6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3990DCF-D9CA-E494-B8B8-A96DE56E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FE9FC4-50EE-B841-96BA-3BB4E9BF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32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907AADC0-CFE6-2E46-3F4C-B7858EC9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B56F26-DC75-766A-968F-7E96D7C0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D914E49-35A9-E3F5-485C-781390BB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96C7-F198-478F-890C-440CB927B1FD}" type="datetimeFigureOut">
              <a:rPr lang="sk-SK" smtClean="0"/>
              <a:t>28. 10. 2023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6CFB985-64F8-2C02-13CB-C5C0AB2CC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7A8311B-97A0-297B-1A00-7F438D5B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C3AA-B811-4E1F-9FBF-8A6C9A5CB06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43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brázkové výsledky pre: christmas">
            <a:extLst>
              <a:ext uri="{FF2B5EF4-FFF2-40B4-BE49-F238E27FC236}">
                <a16:creationId xmlns:a16="http://schemas.microsoft.com/office/drawing/2014/main" id="{5D39B685-9E21-F2F6-3B2F-F5B178A96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45" b="1"/>
          <a:stretch/>
        </p:blipFill>
        <p:spPr bwMode="auto">
          <a:xfrm>
            <a:off x="3523485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7AB56B-FF47-E45C-7AC2-39EC08BF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565" y="1246844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k-SK" sz="4800" dirty="0">
                <a:solidFill>
                  <a:schemeClr val="bg1"/>
                </a:solidFill>
                <a:latin typeface="Algerian" panose="04020705040A02060702" pitchFamily="82" charset="0"/>
              </a:rPr>
              <a:t>MY XMAS WISHLIST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59F74DD-8BE1-0A5A-76C4-C04CC1A8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1515" y="4403015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7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F3313E86-349C-7698-E2DB-11E6B4378692}"/>
              </a:ext>
            </a:extLst>
          </p:cNvPr>
          <p:cNvSpPr txBox="1"/>
          <p:nvPr/>
        </p:nvSpPr>
        <p:spPr>
          <a:xfrm>
            <a:off x="4449452" y="141402"/>
            <a:ext cx="511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dirty="0">
                <a:latin typeface="Algerian" panose="04020705040A02060702" pitchFamily="82" charset="0"/>
              </a:rPr>
              <a:t>CLOTHES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72CC2BC-92E7-2A58-C262-DEF86E5D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" y="238720"/>
            <a:ext cx="2535228" cy="3190280"/>
          </a:xfrm>
          <a:prstGeom prst="rect">
            <a:avLst/>
          </a:prstGeom>
        </p:spPr>
      </p:pic>
      <p:pic>
        <p:nvPicPr>
          <p:cNvPr id="2050" name="Picture 2" descr="Dámske, zvonové, rebrované legíny s vysokým pásom">
            <a:extLst>
              <a:ext uri="{FF2B5EF4-FFF2-40B4-BE49-F238E27FC236}">
                <a16:creationId xmlns:a16="http://schemas.microsoft.com/office/drawing/2014/main" id="{6C67DC7E-2A55-8F25-C898-46C0F8FC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42" y="663788"/>
            <a:ext cx="1123553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brázkové výsledky pre: smiley face slippers sk">
            <a:extLst>
              <a:ext uri="{FF2B5EF4-FFF2-40B4-BE49-F238E27FC236}">
                <a16:creationId xmlns:a16="http://schemas.microsoft.com/office/drawing/2014/main" id="{FB66EFBB-1F2C-8BC2-90C1-5ABB069D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305" y="4340225"/>
            <a:ext cx="2148309" cy="21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zy Socks | Gap">
            <a:extLst>
              <a:ext uri="{FF2B5EF4-FFF2-40B4-BE49-F238E27FC236}">
                <a16:creationId xmlns:a16="http://schemas.microsoft.com/office/drawing/2014/main" id="{81D5AAB9-2C80-974B-C4DB-5D401CD2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" y="3165475"/>
            <a:ext cx="1762125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Široké nohavice - Svetlá džínsovomodrá - DETI | H&amp;M SK 4">
            <a:extLst>
              <a:ext uri="{FF2B5EF4-FFF2-40B4-BE49-F238E27FC236}">
                <a16:creationId xmlns:a16="http://schemas.microsoft.com/office/drawing/2014/main" id="{A65366BF-5103-B77B-B008-0C11F00638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60259" cy="32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1897909-D87E-A3D1-21F0-141246374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832" y="1119502"/>
            <a:ext cx="2184399" cy="3276599"/>
          </a:xfrm>
          <a:prstGeom prst="rect">
            <a:avLst/>
          </a:prstGeom>
        </p:spPr>
      </p:pic>
      <p:pic>
        <p:nvPicPr>
          <p:cNvPr id="2058" name="Picture 10" descr="Tepláková mikina Relaxed Fit - Light pink/The Simpsons - MUŽI | H&amp;M SK 1">
            <a:extLst>
              <a:ext uri="{FF2B5EF4-FFF2-40B4-BE49-F238E27FC236}">
                <a16:creationId xmlns:a16="http://schemas.microsoft.com/office/drawing/2014/main" id="{CBFBFD9C-C765-27BA-4DAD-1FB45F0F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985" y="137078"/>
            <a:ext cx="27114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Šortky Nike W Pro 365 SHORT 3in">
            <a:extLst>
              <a:ext uri="{FF2B5EF4-FFF2-40B4-BE49-F238E27FC236}">
                <a16:creationId xmlns:a16="http://schemas.microsoft.com/office/drawing/2014/main" id="{779B0895-A211-3793-4B91-92022551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84" y="4184415"/>
            <a:ext cx="2434865" cy="24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brázkové výsledky pre: pyzamo damske">
            <a:extLst>
              <a:ext uri="{FF2B5EF4-FFF2-40B4-BE49-F238E27FC236}">
                <a16:creationId xmlns:a16="http://schemas.microsoft.com/office/drawing/2014/main" id="{BEB99FED-98EF-66BA-2474-B15385BC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35" y="1419225"/>
            <a:ext cx="23717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4C6D2185-0B3E-8336-2B3D-525C2996CC67}"/>
              </a:ext>
            </a:extLst>
          </p:cNvPr>
          <p:cNvSpPr txBox="1"/>
          <p:nvPr/>
        </p:nvSpPr>
        <p:spPr>
          <a:xfrm>
            <a:off x="3833567" y="0"/>
            <a:ext cx="7761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>
                <a:latin typeface="Algerian" panose="04020705040A02060702" pitchFamily="82" charset="0"/>
              </a:rPr>
              <a:t>MAKEUP</a:t>
            </a:r>
          </a:p>
          <a:p>
            <a:r>
              <a:rPr lang="sk-SK" sz="5400">
                <a:latin typeface="Algerian" panose="04020705040A02060702" pitchFamily="82" charset="0"/>
              </a:rPr>
              <a:t>        SKICARE</a:t>
            </a:r>
            <a:endParaRPr lang="sk-SK" sz="5400" dirty="0">
              <a:latin typeface="Algerian" panose="04020705040A02060702" pitchFamily="82" charset="0"/>
            </a:endParaRPr>
          </a:p>
        </p:txBody>
      </p:sp>
      <p:pic>
        <p:nvPicPr>
          <p:cNvPr id="5122" name="Picture 2" descr="Obrázkové výsledky pre: ariana grande perfume">
            <a:extLst>
              <a:ext uri="{FF2B5EF4-FFF2-40B4-BE49-F238E27FC236}">
                <a16:creationId xmlns:a16="http://schemas.microsoft.com/office/drawing/2014/main" id="{9ABC959D-FFBE-130F-F6E5-A751D82F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652463"/>
            <a:ext cx="2559134" cy="25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he Ordinary The Clear Set">
            <a:extLst>
              <a:ext uri="{FF2B5EF4-FFF2-40B4-BE49-F238E27FC236}">
                <a16:creationId xmlns:a16="http://schemas.microsoft.com/office/drawing/2014/main" id="{458DEBED-2FA0-0B94-5630-D6829994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93" y="380345"/>
            <a:ext cx="3114676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ol De Janeiro Rio Radiance Cream Rozjasňujúci Telový Krém S Hydratačným Účinkom 75 Ml">
            <a:extLst>
              <a:ext uri="{FF2B5EF4-FFF2-40B4-BE49-F238E27FC236}">
                <a16:creationId xmlns:a16="http://schemas.microsoft.com/office/drawing/2014/main" id="{F6B96B8A-D892-83FA-4BAB-92C38147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469231"/>
            <a:ext cx="221456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brázkové výsledky pre: douglas gift card">
            <a:extLst>
              <a:ext uri="{FF2B5EF4-FFF2-40B4-BE49-F238E27FC236}">
                <a16:creationId xmlns:a16="http://schemas.microsoft.com/office/drawing/2014/main" id="{337E8A97-3CC1-1F42-F744-47FB5093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7683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rushworks Resin Rose Roller &amp; Gua Sha sada pre starostlivosť o pleť">
            <a:extLst>
              <a:ext uri="{FF2B5EF4-FFF2-40B4-BE49-F238E27FC236}">
                <a16:creationId xmlns:a16="http://schemas.microsoft.com/office/drawing/2014/main" id="{383FFA9D-16BF-ACF0-90CB-0A489056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57" y="3500437"/>
            <a:ext cx="1899581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4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A38050F-57AA-3965-D489-40B7E99AC1DA}"/>
              </a:ext>
            </a:extLst>
          </p:cNvPr>
          <p:cNvSpPr txBox="1"/>
          <p:nvPr/>
        </p:nvSpPr>
        <p:spPr>
          <a:xfrm>
            <a:off x="4798243" y="292231"/>
            <a:ext cx="266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400" dirty="0">
                <a:latin typeface="Algerian" panose="04020705040A02060702" pitchFamily="82" charset="0"/>
              </a:rPr>
              <a:t>BOOKS</a:t>
            </a:r>
          </a:p>
        </p:txBody>
      </p:sp>
      <p:pic>
        <p:nvPicPr>
          <p:cNvPr id="3074" name="Picture 2" descr="Obrázkové výsledky pre: kniha sliz">
            <a:extLst>
              <a:ext uri="{FF2B5EF4-FFF2-40B4-BE49-F238E27FC236}">
                <a16:creationId xmlns:a16="http://schemas.microsoft.com/office/drawing/2014/main" id="{6709C01B-649D-2EF0-E70B-4C532676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399"/>
            <a:ext cx="2443162" cy="35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brázkové výsledky pre: kniha spaceboy">
            <a:extLst>
              <a:ext uri="{FF2B5EF4-FFF2-40B4-BE49-F238E27FC236}">
                <a16:creationId xmlns:a16="http://schemas.microsoft.com/office/drawing/2014/main" id="{EF6BA4DB-49C8-FB86-0574-7D9AD0F24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152399"/>
            <a:ext cx="2214562" cy="347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brázkové výsledky pre: kniha krysburger">
            <a:extLst>
              <a:ext uri="{FF2B5EF4-FFF2-40B4-BE49-F238E27FC236}">
                <a16:creationId xmlns:a16="http://schemas.microsoft.com/office/drawing/2014/main" id="{C208359C-896D-8017-782D-6B9B0CBE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82" y="1085850"/>
            <a:ext cx="2162989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ajhoršie Zvieratká Na Svete">
            <a:extLst>
              <a:ext uri="{FF2B5EF4-FFF2-40B4-BE49-F238E27FC236}">
                <a16:creationId xmlns:a16="http://schemas.microsoft.com/office/drawing/2014/main" id="{997BA0BC-4C03-E592-BA66-A4F47CB2E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484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Obrázok produktu">
            <a:extLst>
              <a:ext uri="{FF2B5EF4-FFF2-40B4-BE49-F238E27FC236}">
                <a16:creationId xmlns:a16="http://schemas.microsoft.com/office/drawing/2014/main" id="{3B7309DB-BBB6-1662-6A8C-3F0E2E181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40" y="3429000"/>
            <a:ext cx="2258290" cy="31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BEA16BF7-22B5-59D2-23C8-D8BDFB801998}"/>
              </a:ext>
            </a:extLst>
          </p:cNvPr>
          <p:cNvSpPr txBox="1"/>
          <p:nvPr/>
        </p:nvSpPr>
        <p:spPr>
          <a:xfrm>
            <a:off x="4531150" y="254524"/>
            <a:ext cx="3129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800" dirty="0">
                <a:latin typeface="Algerian" panose="04020705040A02060702" pitchFamily="82" charset="0"/>
              </a:rPr>
              <a:t>OTHER</a:t>
            </a:r>
          </a:p>
        </p:txBody>
      </p:sp>
      <p:pic>
        <p:nvPicPr>
          <p:cNvPr id="4098" name="Picture 2" descr="Obrázkové výsledky pre: 360 rotate makeup organizer">
            <a:extLst>
              <a:ext uri="{FF2B5EF4-FFF2-40B4-BE49-F238E27FC236}">
                <a16:creationId xmlns:a16="http://schemas.microsoft.com/office/drawing/2014/main" id="{D317C638-81D3-B4C5-38EF-7D431EBBD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4524"/>
            <a:ext cx="2647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LOVER CZ PAVE NECKLACE - MEDIUM PENDANT – Bara Boheme">
            <a:extLst>
              <a:ext uri="{FF2B5EF4-FFF2-40B4-BE49-F238E27FC236}">
                <a16:creationId xmlns:a16="http://schemas.microsoft.com/office/drawing/2014/main" id="{D80FD09C-8B84-32B0-1357-0BF72B39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0" y="254524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&amp;M Gift Cards — The Studio | H&amp;m gifts, Cards, Gift card">
            <a:extLst>
              <a:ext uri="{FF2B5EF4-FFF2-40B4-BE49-F238E27FC236}">
                <a16:creationId xmlns:a16="http://schemas.microsoft.com/office/drawing/2014/main" id="{3CB117E6-95AD-3D76-9EF9-0737E147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64399"/>
            <a:ext cx="3466052" cy="24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ZOROSY Wave Mirror Table Makeup Mirror - Irregular Cosmetic Mirrors Desktop for Wall Creative Bedroom Bathroom Home Decor...">
            <a:extLst>
              <a:ext uri="{FF2B5EF4-FFF2-40B4-BE49-F238E27FC236}">
                <a16:creationId xmlns:a16="http://schemas.microsoft.com/office/drawing/2014/main" id="{7A58190C-7A07-3A64-ACB3-2B774AA9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450" y="3276600"/>
            <a:ext cx="3273955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EC31B3CD-C899-51F1-1FCD-21217C857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50" y="338138"/>
            <a:ext cx="2803099" cy="25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ppy rings 🏻 🦩 in 2022 | Clay jewelry diy, Polymer clay jewelry diy ...">
            <a:extLst>
              <a:ext uri="{FF2B5EF4-FFF2-40B4-BE49-F238E27FC236}">
                <a16:creationId xmlns:a16="http://schemas.microsoft.com/office/drawing/2014/main" id="{6589A0EF-3AE0-7858-17FF-455219F7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89709"/>
            <a:ext cx="1835150" cy="32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brázkové výsledky pre: preppy bracelet,">
            <a:extLst>
              <a:ext uri="{FF2B5EF4-FFF2-40B4-BE49-F238E27FC236}">
                <a16:creationId xmlns:a16="http://schemas.microsoft.com/office/drawing/2014/main" id="{C80A9F9B-A936-8853-B724-08B7243B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88" y="1085521"/>
            <a:ext cx="2495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Obrázkové výsledky pre: preppy bracelet,">
            <a:extLst>
              <a:ext uri="{FF2B5EF4-FFF2-40B4-BE49-F238E27FC236}">
                <a16:creationId xmlns:a16="http://schemas.microsoft.com/office/drawing/2014/main" id="{402986EF-C826-3357-AB8A-16FB9290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588" y="3821956"/>
            <a:ext cx="2495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id="{705D2C62-8F02-26B4-69F0-0EDC5CEC6EBA}"/>
              </a:ext>
            </a:extLst>
          </p:cNvPr>
          <p:cNvSpPr txBox="1"/>
          <p:nvPr/>
        </p:nvSpPr>
        <p:spPr>
          <a:xfrm>
            <a:off x="2103120" y="0"/>
            <a:ext cx="752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>
                <a:latin typeface="Algerian" panose="04020705040A02060702" pitchFamily="82" charset="0"/>
              </a:rPr>
              <a:t>ADVENT CALENDAR</a:t>
            </a:r>
          </a:p>
        </p:txBody>
      </p:sp>
      <p:pic>
        <p:nvPicPr>
          <p:cNvPr id="6146" name="Picture 2" descr="Essence Adventný Kalendár Merry Everything &amp; Happy Always 2023">
            <a:extLst>
              <a:ext uri="{FF2B5EF4-FFF2-40B4-BE49-F238E27FC236}">
                <a16:creationId xmlns:a16="http://schemas.microsoft.com/office/drawing/2014/main" id="{49AECF09-596F-8428-C6B8-80B2C924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815340"/>
            <a:ext cx="4884420" cy="48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12</Words>
  <Application>Microsoft Office PowerPoint</Application>
  <PresentationFormat>Širokouhlá</PresentationFormat>
  <Paragraphs>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Motív Office</vt:lpstr>
      <vt:lpstr>MY XMAS WISHLIST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XMAS WISHLIST</dc:title>
  <dc:creator>Emma</dc:creator>
  <cp:lastModifiedBy>Emma Petríková</cp:lastModifiedBy>
  <cp:revision>2</cp:revision>
  <dcterms:created xsi:type="dcterms:W3CDTF">2023-10-27T12:57:52Z</dcterms:created>
  <dcterms:modified xsi:type="dcterms:W3CDTF">2023-10-28T12:53:30Z</dcterms:modified>
</cp:coreProperties>
</file>