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00213" y="1092201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sk-SK" sz="3600" dirty="0">
                <a:latin typeface="Arial" panose="020B0604020202020204" pitchFamily="34" charset="0"/>
                <a:cs typeface="Arial" panose="020B0604020202020204" pitchFamily="34" charset="0"/>
              </a:rPr>
              <a:t>ZNEČISTENIE OVZDUŠIA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17147" y="5156201"/>
            <a:ext cx="8915399" cy="1052262"/>
          </a:xfrm>
        </p:spPr>
        <p:txBody>
          <a:bodyPr>
            <a:normAutofit/>
          </a:bodyPr>
          <a:lstStyle/>
          <a:p>
            <a:pPr algn="ctr"/>
            <a:r>
              <a:rPr lang="sk-SK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Jana Kolesárová, Simona Ševčíková, Barbora Konečná, Samuel </a:t>
            </a:r>
            <a:r>
              <a:rPr lang="sk-SK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Podracký</a:t>
            </a:r>
            <a:endParaRPr lang="sk-SK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43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2934" y="651932"/>
            <a:ext cx="6079066" cy="1024467"/>
          </a:xfrm>
        </p:spPr>
        <p:txBody>
          <a:bodyPr>
            <a:noAutofit/>
          </a:bodyPr>
          <a:lstStyle/>
          <a:p>
            <a:pPr algn="ctr"/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Je spôsobované ľudskou činnosťou ale aj prírodou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99827"/>
            <a:ext cx="5757333" cy="323287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134" y="2529942"/>
            <a:ext cx="5020733" cy="3343808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262467" y="4013200"/>
            <a:ext cx="6324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Ľudské vplyvy: výfukové plyny, Továrenské výroby...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Prírodné vplyvy: vulkanické vplyvy, požiare spôsobené extrémnymi teplotami...</a:t>
            </a:r>
          </a:p>
        </p:txBody>
      </p:sp>
    </p:spTree>
    <p:extLst>
      <p:ext uri="{BB962C8B-B14F-4D97-AF65-F5344CB8AC3E}">
        <p14:creationId xmlns:p14="http://schemas.microsoft.com/office/powerpoint/2010/main" val="447824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17921" y="6096000"/>
            <a:ext cx="4020079" cy="84667"/>
          </a:xfrm>
        </p:spPr>
        <p:txBody>
          <a:bodyPr>
            <a:noAutofit/>
          </a:bodyPr>
          <a:lstStyle/>
          <a:p>
            <a:endParaRPr lang="sk-SK" sz="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11867" y="296333"/>
            <a:ext cx="8348133" cy="1490134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Znečistenie vzduchu nám spôsobuje choroby:      otrava azbestom, rakovina pľúc, ochorenia srdca, poškodenie obličiek, nervov, mozgu a pečene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6" y="1922332"/>
            <a:ext cx="5867842" cy="4453066"/>
          </a:xfrm>
          <a:prstGeom prst="rect">
            <a:avLst/>
          </a:prstGeom>
        </p:spPr>
      </p:pic>
      <p:pic>
        <p:nvPicPr>
          <p:cNvPr id="1026" name="Picture 2" descr="Shocked Emoji Png Free Download 371 | Surprised emoji, Shocked emoji, Funny  emo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3" y="2241488"/>
            <a:ext cx="4026958" cy="402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7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42125" y="211666"/>
            <a:ext cx="8911687" cy="70157"/>
          </a:xfrm>
        </p:spPr>
        <p:txBody>
          <a:bodyPr>
            <a:normAutofit fontScale="90000"/>
          </a:bodyPr>
          <a:lstStyle/>
          <a:p>
            <a:endParaRPr lang="sk-SK" sz="9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683279" y="524934"/>
            <a:ext cx="8915400" cy="1947333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Znečistenie ovzdušia je komplexný jav s viacerými zdrojmi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Plesne, peľ a alergény zo stromov a tráv sú tiež považované za látky znečisťujúce ovzdušie</a:t>
            </a:r>
          </a:p>
        </p:txBody>
      </p:sp>
      <p:pic>
        <p:nvPicPr>
          <p:cNvPr id="2050" name="Picture 2" descr="Ako sa zbaviť plesne na oblečení a textile - DobrýTextil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8" y="2581539"/>
            <a:ext cx="5127625" cy="38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čelí peľ dá vašu imunitu a telo razom do poriadku | Fit-Drive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2829997"/>
            <a:ext cx="4585758" cy="271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46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84196" y="757882"/>
            <a:ext cx="8915400" cy="3777622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K znečisťovaniu ovzdušia dochádza vtedy, keď sa plyny, prachové častice a dym vypúšťajú do atmosféry, čím sa ovzdušie stáva škodlivým pre ľudí, infraštruktúru a životné prostredie.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22" y="2774395"/>
            <a:ext cx="4812699" cy="3363823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9" y="2774395"/>
            <a:ext cx="5390181" cy="35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0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6617" y="280087"/>
            <a:ext cx="8915400" cy="3777622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Pokiaľ neprestaneme znečisťovať vzduch bude pomaly dochádzať ku hromadeniu skleníkových plynov, globálnemu otepľovaniu a pomaly sa my samy v tých plynoch udusíme</a:t>
            </a:r>
          </a:p>
        </p:txBody>
      </p:sp>
      <p:pic>
        <p:nvPicPr>
          <p:cNvPr id="1026" name="Picture 2" descr="Nový zákon o ovzduší má znížiť emisie a zlepšiť kvalitu vzduch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61" y="2110854"/>
            <a:ext cx="6220511" cy="42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99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10055" y="716692"/>
            <a:ext cx="8915400" cy="3777622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Čo môžeme urobiť pre zlepšenie momentálnej situácie so znečistením: začať cestovať elektrickou MHD, používať autá na vodíkový alebo elektrický pohon, používať ekologické spôsoby výroby elektriny...</a:t>
            </a:r>
          </a:p>
        </p:txBody>
      </p:sp>
      <p:pic>
        <p:nvPicPr>
          <p:cNvPr id="2050" name="Picture 2" descr="Veterné elektrárne | ETOP Alternative Ener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6" y="3313798"/>
            <a:ext cx="4762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dné elektrárne | Slovenské Elektrárne, a.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041" y="2844950"/>
            <a:ext cx="4951959" cy="329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6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913710" y="3064475"/>
            <a:ext cx="8915400" cy="856735"/>
          </a:xfrm>
        </p:spPr>
        <p:txBody>
          <a:bodyPr/>
          <a:lstStyle/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https://www.youtube.com/watch?v=e6rglsLy1Ys&amp;ab_channel=NationalGeographic</a:t>
            </a:r>
          </a:p>
        </p:txBody>
      </p:sp>
    </p:spTree>
    <p:extLst>
      <p:ext uri="{BB962C8B-B14F-4D97-AF65-F5344CB8AC3E}">
        <p14:creationId xmlns:p14="http://schemas.microsoft.com/office/powerpoint/2010/main" val="2038031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00946" y="2708282"/>
            <a:ext cx="8911687" cy="1280890"/>
          </a:xfrm>
        </p:spPr>
        <p:txBody>
          <a:bodyPr>
            <a:normAutofit/>
          </a:bodyPr>
          <a:lstStyle/>
          <a:p>
            <a:r>
              <a:rPr lang="sk-SK" sz="5400" dirty="0">
                <a:latin typeface="Arial" panose="020B0604020202020204" pitchFamily="34" charset="0"/>
                <a:cs typeface="Arial" panose="020B0604020202020204" pitchFamily="34" charset="0"/>
              </a:rPr>
              <a:t>Ďakujeme za pozornosť ☺</a:t>
            </a:r>
          </a:p>
        </p:txBody>
      </p:sp>
    </p:spTree>
    <p:extLst>
      <p:ext uri="{BB962C8B-B14F-4D97-AF65-F5344CB8AC3E}">
        <p14:creationId xmlns:p14="http://schemas.microsoft.com/office/powerpoint/2010/main" val="1593911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ym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193</Words>
  <Application>Microsoft Office PowerPoint</Application>
  <PresentationFormat>Širokouhlá</PresentationFormat>
  <Paragraphs>13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Dym</vt:lpstr>
      <vt:lpstr>ZNEČISTENIE OVZDUŠIA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Ďakujeme za pozornosť 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ZNEČISTENIE OVZDUŠIA</dc:title>
  <dc:creator>student</dc:creator>
  <cp:lastModifiedBy>rené sss</cp:lastModifiedBy>
  <cp:revision>8</cp:revision>
  <dcterms:created xsi:type="dcterms:W3CDTF">2023-05-09T06:53:44Z</dcterms:created>
  <dcterms:modified xsi:type="dcterms:W3CDTF">2023-05-12T13:25:39Z</dcterms:modified>
</cp:coreProperties>
</file>