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3" r:id="rId6"/>
    <p:sldId id="264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99BA9-49B0-4409-B596-A504C88C1F27}" type="datetimeFigureOut">
              <a:rPr lang="sk-SK" smtClean="0"/>
              <a:pPr/>
              <a:t>12. 11. 2016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27239-984F-41D0-A14B-5F40902F46C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27239-984F-41D0-A14B-5F40902F46C5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27239-984F-41D0-A14B-5F40902F46C5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8A2481B-5154-415F-B752-558547769AA3}" type="datetimeFigureOut">
              <a:rPr lang="cs-CZ" smtClean="0"/>
              <a:pPr/>
              <a:t>12.11.2016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cs-CZ"/>
          </a:p>
        </p:txBody>
      </p:sp>
      <p:sp>
        <p:nvSpPr>
          <p:cNvPr id="10" name="Obdélní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élní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římá spojovací čár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Přímá spojovací čár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élní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12.11.2016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12.11.2016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8A2481B-5154-415F-B752-558547769AA3}" type="datetimeFigureOut">
              <a:rPr lang="cs-CZ" smtClean="0"/>
              <a:pPr/>
              <a:t>12.11.2016</a:t>
            </a:fld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8A2481B-5154-415F-B752-558547769AA3}" type="datetimeFigureOut">
              <a:rPr lang="cs-CZ" smtClean="0"/>
              <a:pPr/>
              <a:t>12.11.2016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cs-CZ"/>
          </a:p>
        </p:txBody>
      </p:sp>
      <p:sp>
        <p:nvSpPr>
          <p:cNvPr id="9" name="Obdélní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římá spojovací čár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Přímá spojovací čár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élní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Přímá spojovací čár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12.11.2016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12.11.2016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A2481B-5154-415F-B752-558547769AA3}" type="datetimeFigureOut">
              <a:rPr lang="cs-CZ" smtClean="0"/>
              <a:pPr/>
              <a:t>12.11.2016</a:t>
            </a:fld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12.11.2016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pro obsah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8A2481B-5154-415F-B752-558547769AA3}" type="datetimeFigureOut">
              <a:rPr lang="cs-CZ" smtClean="0"/>
              <a:pPr/>
              <a:t>12.11.2016</a:t>
            </a:fld>
            <a:endParaRPr lang="cs-CZ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římá spojovací čár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Přímá spojovací čár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A2481B-5154-415F-B752-558547769AA3}" type="datetimeFigureOut">
              <a:rPr lang="cs-CZ" smtClean="0"/>
              <a:pPr/>
              <a:t>12.11.2016</a:t>
            </a:fld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12.11.2016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43108" y="1000108"/>
            <a:ext cx="6172200" cy="1590684"/>
          </a:xfrm>
        </p:spPr>
        <p:txBody>
          <a:bodyPr>
            <a:normAutofit fontScale="90000"/>
          </a:bodyPr>
          <a:lstStyle/>
          <a:p>
            <a:r>
              <a:rPr lang="sk-SK" sz="5400" dirty="0" smtClean="0"/>
              <a:t>Aké vlastnosti majú látky ?</a:t>
            </a:r>
            <a:endParaRPr lang="sk-SK" sz="5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143108" y="2786058"/>
            <a:ext cx="6786610" cy="1214446"/>
          </a:xfrm>
        </p:spPr>
        <p:txBody>
          <a:bodyPr>
            <a:normAutofit/>
          </a:bodyPr>
          <a:lstStyle/>
          <a:p>
            <a:r>
              <a:rPr lang="sk-SK" sz="2800" dirty="0" smtClean="0"/>
              <a:t>Skúmame vlastnosti látok pozorovaním</a:t>
            </a:r>
            <a:endParaRPr lang="sk-SK" sz="2800" dirty="0"/>
          </a:p>
        </p:txBody>
      </p:sp>
      <p:pic>
        <p:nvPicPr>
          <p:cNvPr id="5" name="Obrázek 4" descr="chemi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4000504"/>
            <a:ext cx="2200275" cy="241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Vlastnosti látok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500034" y="1500174"/>
            <a:ext cx="7467600" cy="4873752"/>
          </a:xfrm>
        </p:spPr>
        <p:txBody>
          <a:bodyPr/>
          <a:lstStyle/>
          <a:p>
            <a:pPr>
              <a:buFontTx/>
              <a:buChar char="-"/>
            </a:pPr>
            <a:r>
              <a:rPr lang="sk-SK" dirty="0" smtClean="0"/>
              <a:t>Najdôležitejšia vlastnosť látky = </a:t>
            </a:r>
            <a:r>
              <a:rPr lang="sk-SK" b="1" dirty="0" smtClean="0"/>
              <a:t>skupenstvo</a:t>
            </a:r>
          </a:p>
          <a:p>
            <a:pPr>
              <a:buFontTx/>
              <a:buChar char="-"/>
            </a:pPr>
            <a:r>
              <a:rPr lang="sk-SK" b="1" dirty="0" smtClean="0"/>
              <a:t>3 skupenstvá:</a:t>
            </a:r>
          </a:p>
          <a:p>
            <a:pPr>
              <a:buFontTx/>
              <a:buChar char="-"/>
            </a:pPr>
            <a:r>
              <a:rPr lang="sk-SK" dirty="0" smtClean="0"/>
              <a:t>TUHÉ (ľad, zlato, cukor)</a:t>
            </a:r>
          </a:p>
          <a:p>
            <a:pPr>
              <a:buFontTx/>
              <a:buChar char="-"/>
            </a:pPr>
            <a:r>
              <a:rPr lang="sk-SK" dirty="0" smtClean="0"/>
              <a:t>KVAPALNÉ (voda, ocot, lieh)</a:t>
            </a:r>
          </a:p>
          <a:p>
            <a:pPr>
              <a:buFontTx/>
              <a:buChar char="-"/>
            </a:pPr>
            <a:r>
              <a:rPr lang="sk-SK" dirty="0" smtClean="0"/>
              <a:t>PLYNNÉ  (vzduch, kyslík, vodná para)</a:t>
            </a:r>
          </a:p>
          <a:p>
            <a:pPr>
              <a:buFontTx/>
              <a:buChar char="-"/>
            </a:pPr>
            <a:endParaRPr lang="sk-SK" dirty="0" smtClean="0"/>
          </a:p>
          <a:p>
            <a:pPr>
              <a:buFontTx/>
              <a:buChar char="-"/>
            </a:pPr>
            <a:endParaRPr lang="sk-SK" sz="1600" dirty="0" smtClean="0"/>
          </a:p>
        </p:txBody>
      </p:sp>
      <p:pic>
        <p:nvPicPr>
          <p:cNvPr id="12" name="Obrázek 11" descr="l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357694"/>
            <a:ext cx="2850359" cy="2262190"/>
          </a:xfrm>
          <a:prstGeom prst="rect">
            <a:avLst/>
          </a:prstGeom>
        </p:spPr>
      </p:pic>
      <p:pic>
        <p:nvPicPr>
          <p:cNvPr id="13" name="Obrázek 12" descr="par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3857628"/>
            <a:ext cx="3667108" cy="2750331"/>
          </a:xfrm>
          <a:prstGeom prst="rect">
            <a:avLst/>
          </a:prstGeom>
        </p:spPr>
      </p:pic>
      <p:pic>
        <p:nvPicPr>
          <p:cNvPr id="14" name="Obrázek 13" descr="vod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28860" y="4876803"/>
            <a:ext cx="2975711" cy="1981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Pozorovanie 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 - Vlastnosti látok zisťujeme pozorovaním, alebo pokusmi. </a:t>
            </a:r>
          </a:p>
          <a:p>
            <a:pPr marL="457200" indent="-457200">
              <a:buAutoNum type="alphaLcParenR"/>
            </a:pPr>
            <a:r>
              <a:rPr lang="sk-SK" dirty="0" smtClean="0"/>
              <a:t>Zrakom – zistíme skupenstvo, farbu, vzhľad</a:t>
            </a:r>
          </a:p>
          <a:p>
            <a:pPr marL="457200" indent="-457200">
              <a:buAutoNum type="alphaLcParenR"/>
            </a:pPr>
            <a:r>
              <a:rPr lang="sk-SK" dirty="0" smtClean="0"/>
              <a:t>Čuchom – vôňu</a:t>
            </a:r>
          </a:p>
          <a:p>
            <a:pPr marL="457200" indent="-457200">
              <a:buAutoNum type="alphaLcParenR"/>
            </a:pPr>
            <a:r>
              <a:rPr lang="sk-SK" dirty="0" smtClean="0"/>
              <a:t>Chuťou – odlíšime soľ a cukor (väčšinu látok nesmieme ochutnávať ! – poškodzujú zdravie !)</a:t>
            </a:r>
          </a:p>
          <a:p>
            <a:pPr marL="457200" indent="-457200">
              <a:buAutoNum type="alphaLcParenR"/>
            </a:pPr>
            <a:endParaRPr lang="sk-SK" dirty="0" smtClean="0"/>
          </a:p>
          <a:p>
            <a:pPr marL="457200" indent="-457200">
              <a:buAutoNum type="alphaLcParenR"/>
            </a:pPr>
            <a:endParaRPr lang="sk-SK" dirty="0" smtClean="0"/>
          </a:p>
          <a:p>
            <a:pPr marL="457200" indent="-457200">
              <a:buAutoNum type="alphaLcParenR"/>
            </a:pPr>
            <a:endParaRPr lang="sk-SK" dirty="0" smtClean="0"/>
          </a:p>
          <a:p>
            <a:pPr marL="457200" indent="-457200">
              <a:buAutoNum type="alphaLcParenR"/>
            </a:pPr>
            <a:endParaRPr lang="sk-SK" dirty="0" smtClean="0"/>
          </a:p>
          <a:p>
            <a:pPr marL="457200" indent="-457200">
              <a:buAutoNum type="alphaLcParenR"/>
            </a:pPr>
            <a:endParaRPr lang="sk-SK" dirty="0" smtClean="0"/>
          </a:p>
          <a:p>
            <a:pPr marL="457200" indent="-457200">
              <a:buAutoNum type="alphaLcParenR"/>
            </a:pPr>
            <a:endParaRPr lang="sk-SK" sz="1200" dirty="0" smtClean="0"/>
          </a:p>
          <a:p>
            <a:pPr marL="457200" indent="-457200">
              <a:buNone/>
            </a:pPr>
            <a:r>
              <a:rPr lang="sk-SK" sz="1200" dirty="0" smtClean="0"/>
              <a:t>Ocot a benzín rozoznáme čuchom                                           Striebro a zlato rozoznáme zrakom</a:t>
            </a:r>
          </a:p>
        </p:txBody>
      </p:sp>
      <p:pic>
        <p:nvPicPr>
          <p:cNvPr id="8" name="Obrázek 7" descr="oc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4500570"/>
            <a:ext cx="1057275" cy="1952625"/>
          </a:xfrm>
          <a:prstGeom prst="rect">
            <a:avLst/>
          </a:prstGeom>
        </p:spPr>
      </p:pic>
      <p:pic>
        <p:nvPicPr>
          <p:cNvPr id="9" name="Obrázek 8" descr="benz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4480" y="4572008"/>
            <a:ext cx="1214651" cy="1928802"/>
          </a:xfrm>
          <a:prstGeom prst="rect">
            <a:avLst/>
          </a:prstGeom>
        </p:spPr>
      </p:pic>
      <p:pic>
        <p:nvPicPr>
          <p:cNvPr id="10" name="Obrázek 9" descr="zlato-striebr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3372" y="4357694"/>
            <a:ext cx="3171561" cy="2086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Vlastnosti látok v chemických tabuľkách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V chemických tabuľkách môžeme zistiť vlastnosti látok, ktoré nie sú ľahko pozorovateľné. Sú to napr.: teplota varu</a:t>
            </a:r>
          </a:p>
          <a:p>
            <a:pPr>
              <a:buNone/>
            </a:pPr>
            <a:r>
              <a:rPr lang="sk-SK" dirty="0" smtClean="0"/>
              <a:t>              teplota topenia</a:t>
            </a:r>
          </a:p>
          <a:p>
            <a:pPr>
              <a:buNone/>
            </a:pPr>
            <a:r>
              <a:rPr lang="sk-SK" dirty="0" smtClean="0"/>
              <a:t>              hustota </a:t>
            </a:r>
            <a:endParaRPr lang="sk-SK" dirty="0"/>
          </a:p>
        </p:txBody>
      </p:sp>
      <p:pic>
        <p:nvPicPr>
          <p:cNvPr id="7" name="Obrázek 6" descr="_periodicka_sustava_chem_prvko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0496" y="2928934"/>
            <a:ext cx="4572032" cy="3619525"/>
          </a:xfrm>
          <a:prstGeom prst="rect">
            <a:avLst/>
          </a:prstGeom>
        </p:spPr>
      </p:pic>
      <p:pic>
        <p:nvPicPr>
          <p:cNvPr id="8" name="Obrázek 7" descr="var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3786190"/>
            <a:ext cx="3429668" cy="2871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Pokusy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Zisťujeme nimi rozpustnosť látok vo vode, horľavosť, správanie sa pri zohrievaní a iné. </a:t>
            </a:r>
            <a:endParaRPr lang="sk-SK" sz="1600" dirty="0"/>
          </a:p>
        </p:txBody>
      </p:sp>
      <p:pic>
        <p:nvPicPr>
          <p:cNvPr id="5" name="Obrázek 4" descr="pok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7356" y="2928934"/>
            <a:ext cx="4857784" cy="3606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Domáca úloha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Zapíš si do zošita tabuľku 2. zo strany 14 a prečítaj si Viete, že ...</a:t>
            </a:r>
            <a:endParaRPr lang="sk-SK" sz="1600" dirty="0"/>
          </a:p>
        </p:txBody>
      </p:sp>
      <p:pic>
        <p:nvPicPr>
          <p:cNvPr id="6" name="Obrázek 5" descr="domaca uloh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7356" y="2786058"/>
            <a:ext cx="4808812" cy="3636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ýř">
  <a:themeElements>
    <a:clrScheme name="Původ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Arkýř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ýř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269</TotalTime>
  <Words>160</Words>
  <Application>Microsoft Office PowerPoint</Application>
  <PresentationFormat>Prezentácia na obrazovke (4:3)</PresentationFormat>
  <Paragraphs>30</Paragraphs>
  <Slides>6</Slides>
  <Notes>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Arkýř</vt:lpstr>
      <vt:lpstr>Aké vlastnosti majú látky ?</vt:lpstr>
      <vt:lpstr>Vlastnosti látok</vt:lpstr>
      <vt:lpstr>Pozorovanie </vt:lpstr>
      <vt:lpstr>Vlastnosti látok v chemických tabuľkách</vt:lpstr>
      <vt:lpstr>Pokusy</vt:lpstr>
      <vt:lpstr>Domáca úloha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chémie</dc:title>
  <dc:creator>Daša Kubačková</dc:creator>
  <cp:lastModifiedBy>Gymgl</cp:lastModifiedBy>
  <cp:revision>34</cp:revision>
  <dcterms:created xsi:type="dcterms:W3CDTF">2014-09-07T15:45:18Z</dcterms:created>
  <dcterms:modified xsi:type="dcterms:W3CDTF">2016-11-12T14:31:27Z</dcterms:modified>
</cp:coreProperties>
</file>