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F5F63A73-3CB0-4682-B8E8-DE3991070806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Sekcia bez názvu" id="{A928F51F-C3A2-40E6-9373-F5892D8FF8DD}">
          <p14:sldIdLst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RRVoDNex4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1927" TargetMode="External"/><Relationship Id="rId3" Type="http://schemas.openxmlformats.org/officeDocument/2006/relationships/hyperlink" Target="https://sk.wikipedia.org/wiki/1921" TargetMode="External"/><Relationship Id="rId7" Type="http://schemas.openxmlformats.org/officeDocument/2006/relationships/hyperlink" Target="https://sk.wikipedia.org/wiki/1925" TargetMode="External"/><Relationship Id="rId2" Type="http://schemas.openxmlformats.org/officeDocument/2006/relationships/hyperlink" Target="https://sk.wikipedia.org/wiki/15._m%C3%A1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1924" TargetMode="External"/><Relationship Id="rId11" Type="http://schemas.openxmlformats.org/officeDocument/2006/relationships/image" Target="../media/image11.jpg"/><Relationship Id="rId5" Type="http://schemas.openxmlformats.org/officeDocument/2006/relationships/hyperlink" Target="https://sk.wikipedia.org/w/index.php?title=Pochod_na_R%C3%ADm&amp;action=edit&amp;redlink=1" TargetMode="External"/><Relationship Id="rId10" Type="http://schemas.openxmlformats.org/officeDocument/2006/relationships/hyperlink" Target="https://sk.wikipedia.org/w/index.php?title=Korporat%C3%ADvny_syst%C3%A9m&amp;action=edit&amp;redlink=1" TargetMode="External"/><Relationship Id="rId4" Type="http://schemas.openxmlformats.org/officeDocument/2006/relationships/hyperlink" Target="https://sk.wikipedia.org/wiki/1922" TargetMode="External"/><Relationship Id="rId9" Type="http://schemas.openxmlformats.org/officeDocument/2006/relationships/hyperlink" Target="https://sk.wikipedia.org/w/index.php?title=Giacomo_Matteoti&amp;action=edit&amp;redlink=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1937" TargetMode="External"/><Relationship Id="rId13" Type="http://schemas.openxmlformats.org/officeDocument/2006/relationships/image" Target="../media/image12.jpg"/><Relationship Id="rId3" Type="http://schemas.openxmlformats.org/officeDocument/2006/relationships/hyperlink" Target="https://sk.wikipedia.org/wiki/1923" TargetMode="External"/><Relationship Id="rId7" Type="http://schemas.openxmlformats.org/officeDocument/2006/relationships/hyperlink" Target="https://sk.wikipedia.org/wiki/Kominterna" TargetMode="External"/><Relationship Id="rId12" Type="http://schemas.openxmlformats.org/officeDocument/2006/relationships/hyperlink" Target="https://sk.wikipedia.org/wiki/1939" TargetMode="External"/><Relationship Id="rId2" Type="http://schemas.openxmlformats.org/officeDocument/2006/relationships/hyperlink" Target="https://sk.wikipedia.org/wiki/Korf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Hitler" TargetMode="External"/><Relationship Id="rId11" Type="http://schemas.openxmlformats.org/officeDocument/2006/relationships/hyperlink" Target="https://sk.wikipedia.org/wiki/Alb%C3%A1nsko" TargetMode="External"/><Relationship Id="rId5" Type="http://schemas.openxmlformats.org/officeDocument/2006/relationships/hyperlink" Target="https://sk.wikipedia.org/wiki/1935" TargetMode="External"/><Relationship Id="rId10" Type="http://schemas.openxmlformats.org/officeDocument/2006/relationships/hyperlink" Target="https://sk.wikipedia.org/wiki/1938" TargetMode="External"/><Relationship Id="rId4" Type="http://schemas.openxmlformats.org/officeDocument/2006/relationships/hyperlink" Target="https://sk.wikipedia.org/wiki/Eti%C3%B3pia" TargetMode="External"/><Relationship Id="rId9" Type="http://schemas.openxmlformats.org/officeDocument/2006/relationships/hyperlink" Target="https://sk.wikipedia.org/wiki/Mn%C3%ADchovsk%C3%A1_dohoda" TargetMode="External"/><Relationship Id="rId1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 rot="21449702">
            <a:off x="607606" y="457199"/>
            <a:ext cx="10058955" cy="385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 rot="21429258">
            <a:off x="1143460" y="1682307"/>
            <a:ext cx="8987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dirty="0" smtClean="0"/>
              <a:t>Čo je Gulag ?</a:t>
            </a:r>
          </a:p>
          <a:p>
            <a:pPr marL="342900" indent="-342900">
              <a:buAutoNum type="arabicPeriod"/>
            </a:pPr>
            <a:r>
              <a:rPr lang="sk-SK" dirty="0" smtClean="0"/>
              <a:t>Čo znamená skratka VOSR ( udalosť) ?</a:t>
            </a:r>
          </a:p>
          <a:p>
            <a:pPr marL="342900" indent="-342900">
              <a:buAutoNum type="arabicPeriod"/>
            </a:pPr>
            <a:r>
              <a:rPr lang="sk-SK" dirty="0" smtClean="0"/>
              <a:t>Ako sa volal politický  program, ktorý vyhlásil V. I. Lenin ?</a:t>
            </a:r>
          </a:p>
          <a:p>
            <a:pPr marL="342900" indent="-342900">
              <a:buAutoNum type="arabicPeriod"/>
            </a:pPr>
            <a:r>
              <a:rPr lang="sk-SK" dirty="0" smtClean="0"/>
              <a:t>Ako sa nazývala nová vláda v Rusku vytvorená boľševikmi (na jej čelo sa postavil Lenin)  ?</a:t>
            </a:r>
          </a:p>
          <a:p>
            <a:pPr marL="342900" indent="-342900">
              <a:buAutoNum type="arabicPeriod"/>
            </a:pPr>
            <a:r>
              <a:rPr lang="sk-SK" dirty="0" smtClean="0"/>
              <a:t>Čo znamenala skratka ZSSR ?</a:t>
            </a:r>
          </a:p>
          <a:p>
            <a:pPr marL="342900" indent="-342900">
              <a:buAutoNum type="arabicPeriod"/>
            </a:pPr>
            <a:r>
              <a:rPr lang="sk-SK" dirty="0" smtClean="0"/>
              <a:t>Komunisti zaviedli ________________ v </a:t>
            </a:r>
            <a:r>
              <a:rPr lang="sk-SK" dirty="0" err="1" smtClean="0"/>
              <a:t>ekonimike</a:t>
            </a:r>
            <a:r>
              <a:rPr lang="sk-SK" dirty="0" smtClean="0"/>
              <a:t>.</a:t>
            </a:r>
          </a:p>
          <a:p>
            <a:pPr marL="342900" indent="-342900">
              <a:buAutoNum type="arabicPeriod"/>
            </a:pPr>
            <a:r>
              <a:rPr lang="sk-SK" dirty="0" smtClean="0"/>
              <a:t> Opíš charakteristické prvky Sovietskej moci !</a:t>
            </a:r>
          </a:p>
          <a:p>
            <a:pPr marL="342900" indent="-342900">
              <a:buAutoNum type="arabicPeriod"/>
            </a:pPr>
            <a:r>
              <a:rPr lang="sk-SK" dirty="0" smtClean="0"/>
              <a:t>V ktorom roku bol uzavretý </a:t>
            </a:r>
            <a:r>
              <a:rPr lang="sk-SK" dirty="0" err="1" smtClean="0"/>
              <a:t>brestlitovský</a:t>
            </a:r>
            <a:r>
              <a:rPr lang="sk-SK" dirty="0" smtClean="0"/>
              <a:t> mier ?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 rot="21432116">
            <a:off x="955404" y="523976"/>
            <a:ext cx="857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Opakovanie  z témy Rusko, sovietske Rusko ZSSR – budovanie komunistického monopolu moci </a:t>
            </a:r>
            <a:endParaRPr lang="sk-SK" sz="2400" dirty="0">
              <a:solidFill>
                <a:schemeClr val="bg1"/>
              </a:solidFill>
            </a:endParaRP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1636">
            <a:off x="8803990" y="503588"/>
            <a:ext cx="1480383" cy="9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2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 rot="21420000">
            <a:off x="812824" y="1746873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Fašizmus – nový fenomén </a:t>
            </a:r>
            <a:br>
              <a:rPr lang="sk-SK" dirty="0" smtClean="0"/>
            </a:br>
            <a:r>
              <a:rPr lang="sk-SK" dirty="0" smtClean="0"/>
              <a:t>Budovanie fašizmu v taliansku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" y="3989759"/>
            <a:ext cx="3457575" cy="201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9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quarter" idx="13"/>
          </p:nvPr>
        </p:nvSpPr>
        <p:spPr>
          <a:xfrm>
            <a:off x="685801" y="783773"/>
            <a:ext cx="10394707" cy="5178642"/>
          </a:xfrm>
        </p:spPr>
        <p:txBody>
          <a:bodyPr/>
          <a:lstStyle/>
          <a:p>
            <a:pPr marL="0" indent="0">
              <a:buNone/>
            </a:pPr>
            <a:r>
              <a:rPr lang="sk-SK" sz="2800" b="1" dirty="0"/>
              <a:t>Príčiny vzniku a charakteristické znaky talianskeho </a:t>
            </a:r>
            <a:r>
              <a:rPr lang="sk-SK" sz="2800" b="1" dirty="0" smtClean="0"/>
              <a:t>fašizmu</a:t>
            </a:r>
          </a:p>
          <a:p>
            <a:r>
              <a:rPr lang="sk-SK" sz="1600" dirty="0" smtClean="0"/>
              <a:t>Ideológia </a:t>
            </a:r>
            <a:r>
              <a:rPr lang="sk-SK" sz="1600" dirty="0"/>
              <a:t>fašizmu sa v Taliansku začína objavovať po skončení prvej svetovej vojny. Podnietila to samozrejme hospodárska, ekonomická a sociálna situácia po jej skončení</a:t>
            </a:r>
            <a:r>
              <a:rPr lang="sk-SK" sz="1600" dirty="0" smtClean="0"/>
              <a:t>.</a:t>
            </a:r>
          </a:p>
          <a:p>
            <a:r>
              <a:rPr lang="sk-SK" sz="1600" dirty="0"/>
              <a:t>Taliansko, ako dôležitá časť dejín 1. svetovej </a:t>
            </a:r>
            <a:r>
              <a:rPr lang="sk-SK" sz="1600" dirty="0" smtClean="0"/>
              <a:t>vojny</a:t>
            </a:r>
          </a:p>
          <a:p>
            <a:r>
              <a:rPr lang="sk-SK" sz="1600" dirty="0"/>
              <a:t>Slovo „</a:t>
            </a:r>
            <a:r>
              <a:rPr lang="sk-SK" sz="1600" dirty="0" smtClean="0"/>
              <a:t>fašizmus“,  </a:t>
            </a:r>
            <a:r>
              <a:rPr lang="sk-SK" sz="1600" dirty="0"/>
              <a:t>má svoje korene ešte v Rímskej </a:t>
            </a:r>
            <a:r>
              <a:rPr lang="sk-SK" sz="1600" dirty="0" err="1"/>
              <a:t>ríší</a:t>
            </a:r>
            <a:r>
              <a:rPr lang="sk-SK" sz="1600" dirty="0"/>
              <a:t>. Vzniklo z talianskeho „</a:t>
            </a:r>
            <a:r>
              <a:rPr lang="sk-SK" sz="1600" dirty="0" err="1"/>
              <a:t>fascis</a:t>
            </a:r>
            <a:r>
              <a:rPr lang="sk-SK" sz="1600" dirty="0"/>
              <a:t>“, čo označovalo zväzok. Takéto zväzky vznikli už počas 1. svetovej vojny, po jej skončení boli už len obnovené. Všetky príčiny vzniku fašizmu v Taliansku sú preto spojené práve so skončením 1. svetovej vojny</a:t>
            </a:r>
            <a:r>
              <a:rPr lang="sk-SK" sz="1600" dirty="0" smtClean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1600" dirty="0"/>
              <a:t>zlá hospodárska a sociálna situácia po 1. svetovej vojne a s tým spojená vysoká </a:t>
            </a:r>
            <a:r>
              <a:rPr lang="sk-SK" sz="1600" dirty="0" smtClean="0"/>
              <a:t>nezamestnanosť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1600" dirty="0" smtClean="0"/>
              <a:t>Taliansko nedostalo Dalmáciu ako  mu sľubovala dohoda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vysoké ceny tovarov a časté štrajky robotníkov či roľníkov</a:t>
            </a:r>
            <a:endParaRPr lang="sk-SK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sk-SK" sz="1600" dirty="0" smtClean="0"/>
          </a:p>
          <a:p>
            <a:endParaRPr lang="sk-SK" sz="1600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850" y="4271554"/>
            <a:ext cx="3533836" cy="18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6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dirty="0"/>
              <a:t>Pre taliansky fašizmus sú charakteristické tiež znaky, ktoré Taliansku pripísali prívlastok „kolíska fašizmu“. Nenájdeme totiž krajinu, kde by mal fašizmus taký veľký vplyv na chod celej krajiny, ako práve v Taliansku. Táto ideológia ovplyvnila aj ďalšie pokračovanie vývoja Talianska a úplne zmenila myslenie ľudí- niektorých v tom lepšom iných v tom horšom slova zmysle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4" y="398005"/>
            <a:ext cx="3789413" cy="1992498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69" y="294939"/>
            <a:ext cx="3774214" cy="2198629"/>
          </a:xfrm>
          <a:prstGeom prst="rect">
            <a:avLst/>
          </a:prstGeom>
        </p:spPr>
      </p:pic>
      <p:sp>
        <p:nvSpPr>
          <p:cNvPr id="6" name="Vodorovný zvitok 5"/>
          <p:cNvSpPr/>
          <p:nvPr/>
        </p:nvSpPr>
        <p:spPr>
          <a:xfrm>
            <a:off x="8007531" y="4493623"/>
            <a:ext cx="2850908" cy="1455727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8321040" y="4898571"/>
            <a:ext cx="2390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www.youtube.com/watch?v=URRVoDNex4o</a:t>
            </a:r>
            <a:r>
              <a:rPr lang="sk-SK" dirty="0" smtClean="0"/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696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Benito</a:t>
            </a:r>
            <a:r>
              <a:rPr lang="sk-SK" dirty="0" smtClean="0"/>
              <a:t> </a:t>
            </a:r>
            <a:r>
              <a:rPr lang="sk-SK" dirty="0" err="1" smtClean="0"/>
              <a:t>MUssolini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sz="quarter" idx="13"/>
          </p:nvPr>
        </p:nvSpPr>
        <p:spPr>
          <a:xfrm>
            <a:off x="1" y="1723761"/>
            <a:ext cx="7498080" cy="3311189"/>
          </a:xfrm>
        </p:spPr>
        <p:txBody>
          <a:bodyPr>
            <a:normAutofit fontScale="85000" lnSpcReduction="10000"/>
          </a:bodyPr>
          <a:lstStyle/>
          <a:p>
            <a:r>
              <a:rPr lang="sk-SK" dirty="0"/>
              <a:t>Narodil sa v roku 1 883 a už odmalička bol problémovým dieťaťom (na  spolužiakov útočil  s  nožom). Po vypuknutí vojny bol proti zapojeniu Talianska, no názor zakrátko zmenil a sám sa zúčastnil bojov. Ako nespokojný s Versaillským mierovým systémom (Taliani vraj nedostali, čo im patrilo) a odporca komunizmu, založil v roku 1 91 9 </a:t>
            </a:r>
            <a:r>
              <a:rPr lang="sk-SK" dirty="0" err="1"/>
              <a:t>Fasci</a:t>
            </a:r>
            <a:r>
              <a:rPr lang="sk-SK" dirty="0"/>
              <a:t> di </a:t>
            </a:r>
            <a:r>
              <a:rPr lang="sk-SK" dirty="0" err="1"/>
              <a:t>Combattimento</a:t>
            </a:r>
            <a:r>
              <a:rPr lang="sk-SK" dirty="0"/>
              <a:t> (Bojový zväzok), budúcu fašistickú stranu</a:t>
            </a:r>
            <a:r>
              <a:rPr lang="sk-SK" dirty="0" smtClean="0"/>
              <a:t>.</a:t>
            </a:r>
          </a:p>
          <a:p>
            <a:r>
              <a:rPr lang="sk-SK" dirty="0"/>
              <a:t>Fašisti získavali podporu vďaka neutešenej situácii krajiny po prvej svetovej vojne (politický chaos, nezamestnanosť a pod.). Bojové družiny fašistov („zväzky“) organizovali aj krvavé útoky proti predstaviteľom demokratickej verejnosti. 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1" y="194582"/>
            <a:ext cx="2101215" cy="210524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498080" y="424896"/>
            <a:ext cx="197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smtClean="0"/>
              <a:t>Logo politickej strany – </a:t>
            </a:r>
            <a:r>
              <a:rPr lang="sk-SK" sz="1200" dirty="0" err="1" smtClean="0"/>
              <a:t>Fasci</a:t>
            </a:r>
            <a:r>
              <a:rPr lang="sk-SK" sz="1200" dirty="0" smtClean="0"/>
              <a:t> di </a:t>
            </a:r>
            <a:r>
              <a:rPr lang="sk-SK" sz="1200" dirty="0" err="1" smtClean="0"/>
              <a:t>Combatimento</a:t>
            </a:r>
            <a:endParaRPr lang="sk-SK" sz="1200" dirty="0"/>
          </a:p>
        </p:txBody>
      </p:sp>
      <p:cxnSp>
        <p:nvCxnSpPr>
          <p:cNvPr id="7" name="Zalomená spojnica 6"/>
          <p:cNvCxnSpPr/>
          <p:nvPr/>
        </p:nvCxnSpPr>
        <p:spPr>
          <a:xfrm>
            <a:off x="8268789" y="901337"/>
            <a:ext cx="927462" cy="496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ázo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043" y="2680199"/>
            <a:ext cx="255841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3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>
                <a:hlinkClick r:id="rId2" tooltip="15. máj"/>
              </a:rPr>
              <a:t>15. mája</a:t>
            </a:r>
            <a:r>
              <a:rPr lang="sk-SK" dirty="0"/>
              <a:t> </a:t>
            </a:r>
            <a:r>
              <a:rPr lang="sk-SK" dirty="0">
                <a:hlinkClick r:id="rId3" tooltip="1921"/>
              </a:rPr>
              <a:t>1921</a:t>
            </a:r>
            <a:r>
              <a:rPr lang="sk-SK" dirty="0"/>
              <a:t> sa stal poslancom. Na jeseň </a:t>
            </a:r>
            <a:r>
              <a:rPr lang="sk-SK" dirty="0">
                <a:hlinkClick r:id="rId4" tooltip="1922"/>
              </a:rPr>
              <a:t>1922</a:t>
            </a:r>
            <a:r>
              <a:rPr lang="sk-SK" dirty="0"/>
              <a:t> už Mussolini otvorene žiadal účasť svojej strany vo vláde. Koncom októbra 1922, spolu s ďalšími predákmi fašistického hnutia, zorganizovali tzv. </a:t>
            </a:r>
            <a:r>
              <a:rPr lang="sk-SK" dirty="0">
                <a:hlinkClick r:id="rId5" tooltip="Pochod na Rím (stránka neexistuje)"/>
              </a:rPr>
              <a:t>Pochod na Rím</a:t>
            </a:r>
            <a:r>
              <a:rPr lang="sk-SK" dirty="0"/>
              <a:t>, pochod „zväzkov“ do hlavného mesta, ktorý sa skončil tak, že kráľ Mussoliniho požiadal o vytvorenie novej vlády. Najprv v nej Mussolini, ako najmladší predseda vlády v talianskych dejinách, mal len štyroch ministrov, ale volebný zákon z roku </a:t>
            </a:r>
            <a:r>
              <a:rPr lang="sk-SK" dirty="0">
                <a:hlinkClick r:id="rId6" tooltip="1924"/>
              </a:rPr>
              <a:t>1924</a:t>
            </a:r>
            <a:r>
              <a:rPr lang="sk-SK" dirty="0"/>
              <a:t> a niekoľko výnimočných opatrení z rokov </a:t>
            </a:r>
            <a:r>
              <a:rPr lang="sk-SK" dirty="0">
                <a:hlinkClick r:id="rId7" tooltip="1925"/>
              </a:rPr>
              <a:t>1925</a:t>
            </a:r>
            <a:r>
              <a:rPr lang="sk-SK" dirty="0"/>
              <a:t> – </a:t>
            </a:r>
            <a:r>
              <a:rPr lang="sk-SK" dirty="0">
                <a:hlinkClick r:id="rId8" tooltip="1927"/>
              </a:rPr>
              <a:t>1927</a:t>
            </a:r>
            <a:r>
              <a:rPr lang="sk-SK" dirty="0"/>
              <a:t> (o. i. zavraždenie socialistického vodcu </a:t>
            </a:r>
            <a:r>
              <a:rPr lang="sk-SK" dirty="0" err="1">
                <a:hlinkClick r:id="rId9" tooltip="Giacomo Matteoti (stránka neexistuje)"/>
              </a:rPr>
              <a:t>Giacoma</a:t>
            </a:r>
            <a:r>
              <a:rPr lang="sk-SK" dirty="0">
                <a:hlinkClick r:id="rId9" tooltip="Giacomo Matteoti (stránka neexistuje)"/>
              </a:rPr>
              <a:t> </a:t>
            </a:r>
            <a:r>
              <a:rPr lang="sk-SK" dirty="0" err="1">
                <a:hlinkClick r:id="rId9" tooltip="Giacomo Matteoti (stránka neexistuje)"/>
              </a:rPr>
              <a:t>Matteotiho</a:t>
            </a:r>
            <a:r>
              <a:rPr lang="sk-SK" dirty="0"/>
              <a:t> v júni 1924, vyhlásenie diktatúry v januári 1925, zrušenie slobody tlače v decembri 1925, zavedenie </a:t>
            </a:r>
            <a:r>
              <a:rPr lang="sk-SK" dirty="0">
                <a:hlinkClick r:id="rId10" tooltip="Korporatívny systém (stránka neexistuje)"/>
              </a:rPr>
              <a:t>korporatívneho systému</a:t>
            </a:r>
            <a:r>
              <a:rPr lang="sk-SK" dirty="0"/>
              <a:t> v roku 1926) umožnili ovládnutie politiky a hospodárstva Talianska fašistami. Nakoniec v roku 1929 získali podporu aj katolíckej </a:t>
            </a:r>
            <a:r>
              <a:rPr lang="sk-SK" dirty="0" smtClean="0"/>
              <a:t>cirkvi. Formálne však </a:t>
            </a:r>
            <a:r>
              <a:rPr lang="sk-SK" dirty="0" err="1" smtClean="0"/>
              <a:t>taliansko</a:t>
            </a:r>
            <a:r>
              <a:rPr lang="sk-SK" dirty="0" smtClean="0"/>
              <a:t> ostalo monarchiou s kráľom.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" y="150888"/>
            <a:ext cx="3370216" cy="18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0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quarter" idx="13"/>
          </p:nvPr>
        </p:nvSpPr>
        <p:spPr>
          <a:xfrm>
            <a:off x="685800" y="117566"/>
            <a:ext cx="10394707" cy="3122023"/>
          </a:xfrm>
        </p:spPr>
        <p:txBody>
          <a:bodyPr/>
          <a:lstStyle/>
          <a:p>
            <a:r>
              <a:rPr lang="sk-SK" dirty="0"/>
              <a:t>Nastalo obdobie perzekúcie všetkých demokratov v krajine, dobyvačná politika (útok na </a:t>
            </a:r>
            <a:r>
              <a:rPr lang="sk-SK" dirty="0">
                <a:hlinkClick r:id="rId2" tooltip="Korfu"/>
              </a:rPr>
              <a:t>Korfu</a:t>
            </a:r>
            <a:r>
              <a:rPr lang="sk-SK" dirty="0"/>
              <a:t> </a:t>
            </a:r>
            <a:r>
              <a:rPr lang="sk-SK" dirty="0">
                <a:hlinkClick r:id="rId3" tooltip="1923"/>
              </a:rPr>
              <a:t>1923</a:t>
            </a:r>
            <a:r>
              <a:rPr lang="sk-SK" dirty="0"/>
              <a:t>, obsadenie </a:t>
            </a:r>
            <a:r>
              <a:rPr lang="sk-SK" dirty="0">
                <a:hlinkClick r:id="rId4" tooltip="Etiópia"/>
              </a:rPr>
              <a:t>Etiópie</a:t>
            </a:r>
            <a:r>
              <a:rPr lang="sk-SK" dirty="0"/>
              <a:t> </a:t>
            </a:r>
            <a:r>
              <a:rPr lang="sk-SK" dirty="0">
                <a:hlinkClick r:id="rId5" tooltip="1935"/>
              </a:rPr>
              <a:t>1935</a:t>
            </a:r>
            <a:r>
              <a:rPr lang="sk-SK" dirty="0"/>
              <a:t>, podpis paktu s </a:t>
            </a:r>
            <a:r>
              <a:rPr lang="sk-SK" dirty="0">
                <a:hlinkClick r:id="rId6" tooltip="Hitler"/>
              </a:rPr>
              <a:t>Hitlerom</a:t>
            </a:r>
            <a:r>
              <a:rPr lang="sk-SK" dirty="0"/>
              <a:t> proti </a:t>
            </a:r>
            <a:r>
              <a:rPr lang="sk-SK" dirty="0">
                <a:hlinkClick r:id="rId7" tooltip="Kominterna"/>
              </a:rPr>
              <a:t>Kominterne</a:t>
            </a:r>
            <a:r>
              <a:rPr lang="sk-SK" dirty="0"/>
              <a:t> roku </a:t>
            </a:r>
            <a:r>
              <a:rPr lang="sk-SK" dirty="0">
                <a:hlinkClick r:id="rId8" tooltip="1937"/>
              </a:rPr>
              <a:t>1937</a:t>
            </a:r>
            <a:r>
              <a:rPr lang="sk-SK" dirty="0"/>
              <a:t>, účasť na </a:t>
            </a:r>
            <a:r>
              <a:rPr lang="sk-SK" dirty="0">
                <a:hlinkClick r:id="rId9" tooltip="Mníchovská dohoda"/>
              </a:rPr>
              <a:t>mníchovskej dohode</a:t>
            </a:r>
            <a:r>
              <a:rPr lang="sk-SK" dirty="0"/>
              <a:t> roku </a:t>
            </a:r>
            <a:r>
              <a:rPr lang="sk-SK" dirty="0">
                <a:hlinkClick r:id="rId10" tooltip="1938"/>
              </a:rPr>
              <a:t>1938</a:t>
            </a:r>
            <a:r>
              <a:rPr lang="sk-SK" dirty="0"/>
              <a:t>, podpis spojenectva s Hitlerom roku 1939, obsadenie </a:t>
            </a:r>
            <a:r>
              <a:rPr lang="sk-SK" dirty="0">
                <a:hlinkClick r:id="rId11" tooltip="Albánsko"/>
              </a:rPr>
              <a:t>Albánska</a:t>
            </a:r>
            <a:r>
              <a:rPr lang="sk-SK" dirty="0"/>
              <a:t> roku </a:t>
            </a:r>
            <a:r>
              <a:rPr lang="sk-SK" dirty="0">
                <a:hlinkClick r:id="rId12" tooltip="1939"/>
              </a:rPr>
              <a:t>1939</a:t>
            </a:r>
            <a:r>
              <a:rPr lang="sk-SK" dirty="0"/>
              <a:t>).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9" y="2903709"/>
            <a:ext cx="3735433" cy="246322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9" y="2567116"/>
            <a:ext cx="2811718" cy="34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9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04949" y="326571"/>
            <a:ext cx="4376057" cy="505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Obdĺžnik 2"/>
          <p:cNvSpPr/>
          <p:nvPr/>
        </p:nvSpPr>
        <p:spPr>
          <a:xfrm>
            <a:off x="6453051" y="326571"/>
            <a:ext cx="4572000" cy="505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4898571" y="2573383"/>
            <a:ext cx="141078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875211" y="796834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Fašizmus </a:t>
            </a: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923314" y="814361"/>
            <a:ext cx="276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Demokracia</a:t>
            </a: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7014754" y="1724297"/>
            <a:ext cx="36184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suverenita štátnej moci je odvodená od suverenity občanov – zdrojom štátnej moci sú občania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vláda väčšiny, ktorá musí zaručiť práva všetkým aj menšine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záruka ľudských práv a občianskych slobôd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pravidelné slobodné voľby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politický pluralizmus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ekonomický pluralizmus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2142309" y="1973218"/>
            <a:ext cx="2756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7200" dirty="0" smtClean="0"/>
              <a:t>?</a:t>
            </a:r>
            <a:endParaRPr lang="sk-SK" sz="7200" dirty="0"/>
          </a:p>
        </p:txBody>
      </p:sp>
      <p:sp>
        <p:nvSpPr>
          <p:cNvPr id="11" name="BlokTextu 10"/>
          <p:cNvSpPr txBox="1"/>
          <p:nvPr/>
        </p:nvSpPr>
        <p:spPr>
          <a:xfrm>
            <a:off x="1123406" y="5917474"/>
            <a:ext cx="99016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Vypíšte znaky fašizmu a porovnajte ich so znakmi Demokracia !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8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6" y="444137"/>
            <a:ext cx="10006148" cy="5132688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3500846" y="5669280"/>
            <a:ext cx="10411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solidFill>
                  <a:schemeClr val="bg1"/>
                </a:solidFill>
              </a:rPr>
              <a:t>Ďakujem za pozornosť</a:t>
            </a:r>
            <a:endParaRPr lang="sk-SK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10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lavná udalosť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TM04033927[[fn=Hlavná udalosť]]</Template>
  <TotalTime>72</TotalTime>
  <Words>212</Words>
  <Application>Microsoft Office PowerPoint</Application>
  <PresentationFormat>Širokouhlá</PresentationFormat>
  <Paragraphs>38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Impact</vt:lpstr>
      <vt:lpstr>Wingdings</vt:lpstr>
      <vt:lpstr>Hlavná udalosť</vt:lpstr>
      <vt:lpstr>Prezentácia programu PowerPoint</vt:lpstr>
      <vt:lpstr>Fašizmus – nový fenomén  Budovanie fašizmu v taliansku</vt:lpstr>
      <vt:lpstr>Prezentácia programu PowerPoint</vt:lpstr>
      <vt:lpstr>Prezentácia programu PowerPoint</vt:lpstr>
      <vt:lpstr>Benito MUssolini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HP</dc:creator>
  <cp:lastModifiedBy>HP</cp:lastModifiedBy>
  <cp:revision>9</cp:revision>
  <dcterms:created xsi:type="dcterms:W3CDTF">2023-11-08T12:57:01Z</dcterms:created>
  <dcterms:modified xsi:type="dcterms:W3CDTF">2023-11-08T14:09:29Z</dcterms:modified>
</cp:coreProperties>
</file>