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67" r:id="rId3"/>
    <p:sldId id="256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8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22.1.2018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22.1.2018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22.1.2018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22.1.2018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22.1.2018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22.1.2018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22.1.2018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22.1.2018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22.1.2018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22.1.2018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22.1.2018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22.1.2018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LFtDiGV1A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8755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6 hlavných litosferických dosiek</a:t>
            </a:r>
            <a:endParaRPr lang="sk-SK" dirty="0"/>
          </a:p>
        </p:txBody>
      </p:sp>
      <p:pic>
        <p:nvPicPr>
          <p:cNvPr id="4" name="Zástupný symbol obsahu 3" descr="earthQuackLocation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24000"/>
            <a:ext cx="914400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err="1" smtClean="0"/>
              <a:t>Astenosféra</a:t>
            </a:r>
            <a:r>
              <a:rPr lang="sk-SK" dirty="0" smtClean="0"/>
              <a:t>: ???</a:t>
            </a:r>
            <a:endParaRPr lang="sk-SK" dirty="0"/>
          </a:p>
        </p:txBody>
      </p:sp>
      <p:pic>
        <p:nvPicPr>
          <p:cNvPr id="4" name="Zástupný symbol obsahu 3" descr="Astenosfer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66054" t="30817" r="1839"/>
          <a:stretch>
            <a:fillRect/>
          </a:stretch>
        </p:blipFill>
        <p:spPr>
          <a:xfrm>
            <a:off x="3276600" y="1184564"/>
            <a:ext cx="2971800" cy="5673436"/>
          </a:xfrm>
        </p:spPr>
      </p:pic>
      <p:sp>
        <p:nvSpPr>
          <p:cNvPr id="5" name="Ovál 4"/>
          <p:cNvSpPr/>
          <p:nvPr/>
        </p:nvSpPr>
        <p:spPr>
          <a:xfrm>
            <a:off x="3352800" y="2438400"/>
            <a:ext cx="2819400" cy="304800"/>
          </a:xfrm>
          <a:prstGeom prst="ellipse">
            <a:avLst/>
          </a:prstGeom>
          <a:noFill/>
          <a:ln w="889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Pohyby + tvary v reliéfe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err="1" smtClean="0"/>
              <a:t>Vzdiaľovanie</a:t>
            </a:r>
            <a:endParaRPr lang="sk-SK" b="1" dirty="0" smtClean="0"/>
          </a:p>
          <a:p>
            <a:endParaRPr lang="sk-SK" b="1" dirty="0" smtClean="0"/>
          </a:p>
          <a:p>
            <a:endParaRPr lang="sk-SK" b="1" dirty="0" smtClean="0"/>
          </a:p>
          <a:p>
            <a:r>
              <a:rPr lang="sk-SK" b="1" dirty="0" smtClean="0"/>
              <a:t>Približovanie</a:t>
            </a:r>
          </a:p>
          <a:p>
            <a:endParaRPr lang="sk-SK" b="1" dirty="0" smtClean="0"/>
          </a:p>
          <a:p>
            <a:endParaRPr lang="sk-SK" b="1" dirty="0" smtClean="0"/>
          </a:p>
          <a:p>
            <a:r>
              <a:rPr lang="sk-SK" b="1" dirty="0" smtClean="0"/>
              <a:t>Podsúvanie</a:t>
            </a:r>
          </a:p>
          <a:p>
            <a:endParaRPr lang="sk-SK" b="1" dirty="0" smtClean="0"/>
          </a:p>
          <a:p>
            <a:endParaRPr lang="sk-SK" b="1" dirty="0" smtClean="0"/>
          </a:p>
          <a:p>
            <a:r>
              <a:rPr lang="sk-SK" b="1" dirty="0" smtClean="0"/>
              <a:t>Kĺzanie vedľa seba</a:t>
            </a:r>
            <a:endParaRPr lang="sk-SK" b="1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half" idx="2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Zlomy</a:t>
            </a:r>
          </a:p>
          <a:p>
            <a:endParaRPr lang="sk-SK" b="1" dirty="0" smtClean="0"/>
          </a:p>
          <a:p>
            <a:endParaRPr lang="sk-SK" b="1" dirty="0" smtClean="0"/>
          </a:p>
          <a:p>
            <a:r>
              <a:rPr lang="sk-SK" b="1" dirty="0" smtClean="0"/>
              <a:t>Oceánske priekopy</a:t>
            </a:r>
          </a:p>
          <a:p>
            <a:endParaRPr lang="sk-SK" b="1" dirty="0" smtClean="0"/>
          </a:p>
          <a:p>
            <a:endParaRPr lang="sk-SK" b="1" dirty="0" smtClean="0"/>
          </a:p>
          <a:p>
            <a:r>
              <a:rPr lang="sk-SK" b="1" dirty="0" smtClean="0"/>
              <a:t>Pásmové pohoria</a:t>
            </a:r>
          </a:p>
          <a:p>
            <a:endParaRPr lang="sk-SK" b="1" dirty="0" smtClean="0"/>
          </a:p>
          <a:p>
            <a:endParaRPr lang="sk-SK" b="1" dirty="0" smtClean="0"/>
          </a:p>
          <a:p>
            <a:r>
              <a:rPr lang="sk-SK" b="1" dirty="0" smtClean="0"/>
              <a:t>Oceánske chrbty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8755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Pohyb litosferických dosiek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1.</a:t>
            </a:r>
            <a:endParaRPr lang="sk-SK" dirty="0"/>
          </a:p>
        </p:txBody>
      </p:sp>
      <p:pic>
        <p:nvPicPr>
          <p:cNvPr id="4" name="Obrázok 3" descr="vz.png"/>
          <p:cNvPicPr>
            <a:picLocks noChangeAspect="1"/>
          </p:cNvPicPr>
          <p:nvPr/>
        </p:nvPicPr>
        <p:blipFill>
          <a:blip r:embed="rId2" cstate="print"/>
          <a:srcRect t="73762" b="4738"/>
          <a:stretch>
            <a:fillRect/>
          </a:stretch>
        </p:blipFill>
        <p:spPr>
          <a:xfrm>
            <a:off x="0" y="2362200"/>
            <a:ext cx="9023684" cy="2743200"/>
          </a:xfrm>
          <a:prstGeom prst="rect">
            <a:avLst/>
          </a:prstGeom>
        </p:spPr>
      </p:pic>
      <p:pic>
        <p:nvPicPr>
          <p:cNvPr id="5" name="Obrázok 4" descr="vv.jpg"/>
          <p:cNvPicPr>
            <a:picLocks noChangeAspect="1"/>
          </p:cNvPicPr>
          <p:nvPr/>
        </p:nvPicPr>
        <p:blipFill>
          <a:blip r:embed="rId3" cstate="print"/>
          <a:srcRect l="17963" t="67778"/>
          <a:stretch>
            <a:fillRect/>
          </a:stretch>
        </p:blipFill>
        <p:spPr>
          <a:xfrm>
            <a:off x="609600" y="1524000"/>
            <a:ext cx="7772400" cy="46327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Obrázok 5" descr="tong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" y="1447799"/>
            <a:ext cx="8409394" cy="51465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Šípka dolu 6"/>
          <p:cNvSpPr/>
          <p:nvPr/>
        </p:nvSpPr>
        <p:spPr>
          <a:xfrm rot="2065355">
            <a:off x="6705600" y="914400"/>
            <a:ext cx="457200" cy="2057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Obrázok 7" descr="tectonics-slid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408" y="1146369"/>
            <a:ext cx="9112592" cy="53524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sk-SK" dirty="0" smtClean="0"/>
              <a:t>A: </a:t>
            </a:r>
            <a:r>
              <a:rPr lang="sk-SK" b="1" dirty="0" smtClean="0"/>
              <a:t>geológia</a:t>
            </a:r>
            <a:r>
              <a:rPr lang="sk-SK" dirty="0" smtClean="0"/>
              <a:t>		1. veda zaoberajúca sa </a:t>
            </a:r>
          </a:p>
          <a:p>
            <a:pPr>
              <a:buNone/>
            </a:pPr>
            <a:r>
              <a:rPr lang="sk-SK" dirty="0" smtClean="0"/>
              <a:t>					štúdiom zemskej kôry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B: </a:t>
            </a:r>
            <a:r>
              <a:rPr lang="sk-SK" b="1" dirty="0" err="1" smtClean="0"/>
              <a:t>litogeografia</a:t>
            </a:r>
            <a:r>
              <a:rPr lang="sk-SK" dirty="0" smtClean="0"/>
              <a:t>	2.veda, ktorej objektom </a:t>
            </a:r>
          </a:p>
          <a:p>
            <a:pPr>
              <a:buNone/>
            </a:pPr>
            <a:r>
              <a:rPr lang="sk-SK" dirty="0" smtClean="0"/>
              <a:t>					štúdia je </a:t>
            </a:r>
            <a:r>
              <a:rPr lang="sk-SK" dirty="0" err="1" smtClean="0"/>
              <a:t>astenosféra</a:t>
            </a: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C: </a:t>
            </a:r>
            <a:r>
              <a:rPr lang="sk-SK" b="1" dirty="0" err="1" smtClean="0"/>
              <a:t>litológia</a:t>
            </a:r>
            <a:r>
              <a:rPr lang="sk-SK" dirty="0" smtClean="0"/>
              <a:t>		3.veda zaoberajúca sa</a:t>
            </a:r>
          </a:p>
          <a:p>
            <a:pPr>
              <a:buNone/>
            </a:pPr>
            <a:r>
              <a:rPr lang="sk-SK" dirty="0" smtClean="0"/>
              <a:t>					štúdiom </a:t>
            </a:r>
            <a:r>
              <a:rPr lang="sk-SK" dirty="0" err="1" smtClean="0"/>
              <a:t>sedimantárnych</a:t>
            </a:r>
            <a:r>
              <a:rPr lang="sk-SK" dirty="0" smtClean="0"/>
              <a:t> 				hornín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ZAUJÍMAVOSTÍ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>
              <a:hlinkClick r:id="rId2"/>
            </a:endParaRPr>
          </a:p>
          <a:p>
            <a:r>
              <a:rPr lang="sk-SK" dirty="0" smtClean="0">
                <a:hlinkClick r:id="rId2"/>
              </a:rPr>
              <a:t>https://www.youtube.com/watch?v=ZLFtDiGV1Ao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????????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1905000" y="1600200"/>
            <a:ext cx="487345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400" b="1" dirty="0" smtClean="0">
                <a:latin typeface="Times New Roman" pitchFamily="18" charset="0"/>
                <a:cs typeface="Times New Roman" pitchFamily="18" charset="0"/>
              </a:rPr>
              <a:t>ESÝZKM   ŤÁLŠP</a:t>
            </a:r>
            <a:endParaRPr lang="sk-SK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2743200" y="2971800"/>
            <a:ext cx="3321743" cy="7694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400" b="1" dirty="0" smtClean="0">
                <a:latin typeface="Times New Roman" pitchFamily="18" charset="0"/>
                <a:cs typeface="Times New Roman" pitchFamily="18" charset="0"/>
              </a:rPr>
              <a:t>AOÓIGGLE</a:t>
            </a:r>
            <a:endParaRPr lang="sk-SK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2133600" y="4724400"/>
            <a:ext cx="4966424" cy="7694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400" b="1" dirty="0" smtClean="0">
                <a:latin typeface="Times New Roman" pitchFamily="18" charset="0"/>
                <a:cs typeface="Times New Roman" pitchFamily="18" charset="0"/>
              </a:rPr>
              <a:t>ESÉZKM   RAOJD</a:t>
            </a:r>
            <a:endParaRPr lang="sk-SK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3429000" y="2438400"/>
            <a:ext cx="1874231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Zemský plášť</a:t>
            </a:r>
            <a:endParaRPr lang="sk-SK" sz="2400" dirty="0"/>
          </a:p>
        </p:txBody>
      </p:sp>
      <p:sp>
        <p:nvSpPr>
          <p:cNvPr id="8" name="BlokTextu 7"/>
          <p:cNvSpPr txBox="1"/>
          <p:nvPr/>
        </p:nvSpPr>
        <p:spPr>
          <a:xfrm>
            <a:off x="3810000" y="3810000"/>
            <a:ext cx="128753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geológia</a:t>
            </a:r>
            <a:endParaRPr lang="sk-SK" sz="2400" dirty="0"/>
          </a:p>
        </p:txBody>
      </p:sp>
      <p:sp>
        <p:nvSpPr>
          <p:cNvPr id="9" name="BlokTextu 8"/>
          <p:cNvSpPr txBox="1"/>
          <p:nvPr/>
        </p:nvSpPr>
        <p:spPr>
          <a:xfrm>
            <a:off x="3657600" y="5562600"/>
            <a:ext cx="1911485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Zemské jadro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 descr="litosfera-2011-1-728.jpg"/>
          <p:cNvPicPr>
            <a:picLocks noChangeAspect="1"/>
          </p:cNvPicPr>
          <p:nvPr/>
        </p:nvPicPr>
        <p:blipFill>
          <a:blip r:embed="rId2" cstate="print"/>
          <a:srcRect t="15556"/>
          <a:stretch>
            <a:fillRect/>
          </a:stretch>
        </p:blipFill>
        <p:spPr>
          <a:xfrm>
            <a:off x="0" y="1066800"/>
            <a:ext cx="9144000" cy="5791200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1371600" y="762000"/>
            <a:ext cx="6540573" cy="14465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8800" dirty="0" smtClean="0">
                <a:latin typeface="Jokerman" pitchFamily="82" charset="0"/>
              </a:rPr>
              <a:t>LITOSFÉRA</a:t>
            </a:r>
            <a:endParaRPr lang="sk-SK" sz="8800" dirty="0">
              <a:latin typeface="Jokerm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8077200" cy="129235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4000" dirty="0" smtClean="0"/>
              <a:t>Pamätáte si najvyššie vrchy</a:t>
            </a:r>
            <a:br>
              <a:rPr lang="sk-SK" sz="4000" dirty="0" smtClean="0"/>
            </a:br>
            <a:r>
              <a:rPr lang="sk-SK" sz="4000" dirty="0" smtClean="0"/>
              <a:t> na jednotlivých kontinentoch?</a:t>
            </a:r>
            <a:endParaRPr lang="sk-SK" sz="4000" dirty="0"/>
          </a:p>
        </p:txBody>
      </p:sp>
      <p:pic>
        <p:nvPicPr>
          <p:cNvPr id="1026" name="Picture 2" descr="Výsledok vyhľadávania obrázkov pre dopyt sve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171228" cy="48006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Ovál 4"/>
          <p:cNvSpPr/>
          <p:nvPr/>
        </p:nvSpPr>
        <p:spPr>
          <a:xfrm>
            <a:off x="6096000" y="3810000"/>
            <a:ext cx="2286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4495800" y="3352800"/>
            <a:ext cx="2286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5029200" y="4572000"/>
            <a:ext cx="2286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7620000" y="5486400"/>
            <a:ext cx="2286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2743200" y="5257800"/>
            <a:ext cx="2286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1219200" y="2438400"/>
            <a:ext cx="2286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6375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err="1" smtClean="0"/>
              <a:t>Litosféra</a:t>
            </a:r>
            <a:r>
              <a:rPr lang="sk-SK" dirty="0" smtClean="0"/>
              <a:t>: </a:t>
            </a:r>
            <a:endParaRPr lang="sk-SK" dirty="0"/>
          </a:p>
        </p:txBody>
      </p:sp>
      <p:pic>
        <p:nvPicPr>
          <p:cNvPr id="4" name="Zástupný symbol obsahu 3" descr="lit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2209800"/>
            <a:ext cx="6705600" cy="4462272"/>
          </a:xfrm>
        </p:spPr>
      </p:pic>
      <p:sp>
        <p:nvSpPr>
          <p:cNvPr id="5" name="BlokTextu 4"/>
          <p:cNvSpPr txBox="1"/>
          <p:nvPr/>
        </p:nvSpPr>
        <p:spPr>
          <a:xfrm>
            <a:off x="457200" y="1600200"/>
            <a:ext cx="2164375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definícia: ???</a:t>
            </a:r>
            <a:endParaRPr lang="sk-SK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6019800" y="5562600"/>
            <a:ext cx="1806905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HYDROSFÉRA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13192" cy="84124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Stavba Zeme</a:t>
            </a:r>
            <a:endParaRPr lang="sk-SK" dirty="0"/>
          </a:p>
        </p:txBody>
      </p:sp>
      <p:pic>
        <p:nvPicPr>
          <p:cNvPr id="4" name="Obrázok 3" descr="zemske-jadr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1447800"/>
            <a:ext cx="5205761" cy="5022028"/>
          </a:xfrm>
          <a:prstGeom prst="rect">
            <a:avLst/>
          </a:prstGeom>
        </p:spPr>
      </p:pic>
      <p:sp>
        <p:nvSpPr>
          <p:cNvPr id="5" name="Šípka doprava 4"/>
          <p:cNvSpPr/>
          <p:nvPr/>
        </p:nvSpPr>
        <p:spPr>
          <a:xfrm>
            <a:off x="228600" y="3657600"/>
            <a:ext cx="43434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prava 5"/>
          <p:cNvSpPr/>
          <p:nvPr/>
        </p:nvSpPr>
        <p:spPr>
          <a:xfrm>
            <a:off x="228600" y="3124200"/>
            <a:ext cx="38100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prava 6"/>
          <p:cNvSpPr/>
          <p:nvPr/>
        </p:nvSpPr>
        <p:spPr>
          <a:xfrm>
            <a:off x="228600" y="2286000"/>
            <a:ext cx="35814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Obrázok 7" descr="slide_4.jpg"/>
          <p:cNvPicPr>
            <a:picLocks noChangeAspect="1"/>
          </p:cNvPicPr>
          <p:nvPr/>
        </p:nvPicPr>
        <p:blipFill>
          <a:blip r:embed="rId3" cstate="print"/>
          <a:srcRect l="66667" t="17777" r="5833" b="24445"/>
          <a:stretch>
            <a:fillRect/>
          </a:stretch>
        </p:blipFill>
        <p:spPr>
          <a:xfrm>
            <a:off x="2514600" y="228600"/>
            <a:ext cx="4191000" cy="6604000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3733800" y="5334000"/>
            <a:ext cx="478016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1.</a:t>
            </a:r>
            <a:endParaRPr lang="sk-SK" sz="3200" dirty="0"/>
          </a:p>
        </p:txBody>
      </p:sp>
      <p:sp>
        <p:nvSpPr>
          <p:cNvPr id="10" name="BlokTextu 9"/>
          <p:cNvSpPr txBox="1"/>
          <p:nvPr/>
        </p:nvSpPr>
        <p:spPr>
          <a:xfrm>
            <a:off x="3733800" y="4191000"/>
            <a:ext cx="503664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2.</a:t>
            </a:r>
            <a:endParaRPr lang="sk-SK" sz="3200" dirty="0"/>
          </a:p>
        </p:txBody>
      </p:sp>
      <p:sp>
        <p:nvSpPr>
          <p:cNvPr id="11" name="BlokTextu 10"/>
          <p:cNvSpPr txBox="1"/>
          <p:nvPr/>
        </p:nvSpPr>
        <p:spPr>
          <a:xfrm>
            <a:off x="3657600" y="2895600"/>
            <a:ext cx="479618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3.</a:t>
            </a:r>
            <a:endParaRPr lang="sk-SK" sz="3200" dirty="0"/>
          </a:p>
        </p:txBody>
      </p:sp>
      <p:sp>
        <p:nvSpPr>
          <p:cNvPr id="12" name="BlokTextu 11"/>
          <p:cNvSpPr txBox="1"/>
          <p:nvPr/>
        </p:nvSpPr>
        <p:spPr>
          <a:xfrm>
            <a:off x="3733800" y="1905000"/>
            <a:ext cx="505267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4.</a:t>
            </a:r>
            <a:endParaRPr lang="sk-SK" sz="3200" dirty="0"/>
          </a:p>
        </p:txBody>
      </p:sp>
      <p:sp>
        <p:nvSpPr>
          <p:cNvPr id="13" name="BlokTextu 12"/>
          <p:cNvSpPr txBox="1"/>
          <p:nvPr/>
        </p:nvSpPr>
        <p:spPr>
          <a:xfrm>
            <a:off x="3581400" y="990600"/>
            <a:ext cx="49084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5.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8755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Čo zahŕňa LITOSFÉRA ???</a:t>
            </a:r>
            <a:endParaRPr lang="sk-SK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Zástupný symbol obsahu 3" descr="slide_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66667" t="17777" r="5833" b="24445"/>
          <a:stretch>
            <a:fillRect/>
          </a:stretch>
        </p:blipFill>
        <p:spPr>
          <a:xfrm>
            <a:off x="2819400" y="1326130"/>
            <a:ext cx="3428999" cy="5403291"/>
          </a:xfrm>
          <a:prstGeom prst="rect">
            <a:avLst/>
          </a:prstGeom>
        </p:spPr>
      </p:pic>
      <p:sp>
        <p:nvSpPr>
          <p:cNvPr id="7" name="Voľná forma 6"/>
          <p:cNvSpPr/>
          <p:nvPr/>
        </p:nvSpPr>
        <p:spPr>
          <a:xfrm>
            <a:off x="3080825" y="1800665"/>
            <a:ext cx="2926080" cy="1290002"/>
          </a:xfrm>
          <a:custGeom>
            <a:avLst/>
            <a:gdLst>
              <a:gd name="connsiteX0" fmla="*/ 0 w 2926080"/>
              <a:gd name="connsiteY0" fmla="*/ 1237957 h 1290002"/>
              <a:gd name="connsiteX1" fmla="*/ 42203 w 2926080"/>
              <a:gd name="connsiteY1" fmla="*/ 1195753 h 1290002"/>
              <a:gd name="connsiteX2" fmla="*/ 98473 w 2926080"/>
              <a:gd name="connsiteY2" fmla="*/ 1181686 h 1290002"/>
              <a:gd name="connsiteX3" fmla="*/ 393895 w 2926080"/>
              <a:gd name="connsiteY3" fmla="*/ 1167618 h 1290002"/>
              <a:gd name="connsiteX4" fmla="*/ 520504 w 2926080"/>
              <a:gd name="connsiteY4" fmla="*/ 1153550 h 1290002"/>
              <a:gd name="connsiteX5" fmla="*/ 745587 w 2926080"/>
              <a:gd name="connsiteY5" fmla="*/ 1125415 h 1290002"/>
              <a:gd name="connsiteX6" fmla="*/ 1589649 w 2926080"/>
              <a:gd name="connsiteY6" fmla="*/ 1139483 h 1290002"/>
              <a:gd name="connsiteX7" fmla="*/ 1674055 w 2926080"/>
              <a:gd name="connsiteY7" fmla="*/ 1167618 h 1290002"/>
              <a:gd name="connsiteX8" fmla="*/ 1716258 w 2926080"/>
              <a:gd name="connsiteY8" fmla="*/ 1181686 h 1290002"/>
              <a:gd name="connsiteX9" fmla="*/ 1758461 w 2926080"/>
              <a:gd name="connsiteY9" fmla="*/ 1209821 h 1290002"/>
              <a:gd name="connsiteX10" fmla="*/ 1828800 w 2926080"/>
              <a:gd name="connsiteY10" fmla="*/ 1266092 h 1290002"/>
              <a:gd name="connsiteX11" fmla="*/ 2011680 w 2926080"/>
              <a:gd name="connsiteY11" fmla="*/ 1237957 h 1290002"/>
              <a:gd name="connsiteX12" fmla="*/ 2039815 w 2926080"/>
              <a:gd name="connsiteY12" fmla="*/ 1209821 h 1290002"/>
              <a:gd name="connsiteX13" fmla="*/ 2082018 w 2926080"/>
              <a:gd name="connsiteY13" fmla="*/ 1181686 h 1290002"/>
              <a:gd name="connsiteX14" fmla="*/ 2110153 w 2926080"/>
              <a:gd name="connsiteY14" fmla="*/ 1153550 h 1290002"/>
              <a:gd name="connsiteX15" fmla="*/ 2194560 w 2926080"/>
              <a:gd name="connsiteY15" fmla="*/ 1125415 h 1290002"/>
              <a:gd name="connsiteX16" fmla="*/ 2236763 w 2926080"/>
              <a:gd name="connsiteY16" fmla="*/ 1097280 h 1290002"/>
              <a:gd name="connsiteX17" fmla="*/ 2349304 w 2926080"/>
              <a:gd name="connsiteY17" fmla="*/ 1012873 h 1290002"/>
              <a:gd name="connsiteX18" fmla="*/ 2518117 w 2926080"/>
              <a:gd name="connsiteY18" fmla="*/ 956603 h 1290002"/>
              <a:gd name="connsiteX19" fmla="*/ 2560320 w 2926080"/>
              <a:gd name="connsiteY19" fmla="*/ 942535 h 1290002"/>
              <a:gd name="connsiteX20" fmla="*/ 2644726 w 2926080"/>
              <a:gd name="connsiteY20" fmla="*/ 900332 h 1290002"/>
              <a:gd name="connsiteX21" fmla="*/ 2700997 w 2926080"/>
              <a:gd name="connsiteY21" fmla="*/ 829993 h 1290002"/>
              <a:gd name="connsiteX22" fmla="*/ 2743200 w 2926080"/>
              <a:gd name="connsiteY22" fmla="*/ 815926 h 1290002"/>
              <a:gd name="connsiteX23" fmla="*/ 2757267 w 2926080"/>
              <a:gd name="connsiteY23" fmla="*/ 773723 h 1290002"/>
              <a:gd name="connsiteX24" fmla="*/ 2785403 w 2926080"/>
              <a:gd name="connsiteY24" fmla="*/ 745587 h 1290002"/>
              <a:gd name="connsiteX25" fmla="*/ 2799470 w 2926080"/>
              <a:gd name="connsiteY25" fmla="*/ 548640 h 1290002"/>
              <a:gd name="connsiteX26" fmla="*/ 2813538 w 2926080"/>
              <a:gd name="connsiteY26" fmla="*/ 506437 h 1290002"/>
              <a:gd name="connsiteX27" fmla="*/ 2869809 w 2926080"/>
              <a:gd name="connsiteY27" fmla="*/ 407963 h 1290002"/>
              <a:gd name="connsiteX28" fmla="*/ 2883877 w 2926080"/>
              <a:gd name="connsiteY28" fmla="*/ 323557 h 1290002"/>
              <a:gd name="connsiteX29" fmla="*/ 2926080 w 2926080"/>
              <a:gd name="connsiteY29" fmla="*/ 168812 h 1290002"/>
              <a:gd name="connsiteX30" fmla="*/ 2912012 w 2926080"/>
              <a:gd name="connsiteY30" fmla="*/ 0 h 129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26080" h="1290002">
                <a:moveTo>
                  <a:pt x="0" y="1237957"/>
                </a:moveTo>
                <a:cubicBezTo>
                  <a:pt x="14068" y="1223889"/>
                  <a:pt x="24929" y="1205624"/>
                  <a:pt x="42203" y="1195753"/>
                </a:cubicBezTo>
                <a:cubicBezTo>
                  <a:pt x="58989" y="1186161"/>
                  <a:pt x="79201" y="1183228"/>
                  <a:pt x="98473" y="1181686"/>
                </a:cubicBezTo>
                <a:cubicBezTo>
                  <a:pt x="196745" y="1173824"/>
                  <a:pt x="295421" y="1172307"/>
                  <a:pt x="393895" y="1167618"/>
                </a:cubicBezTo>
                <a:cubicBezTo>
                  <a:pt x="436098" y="1162929"/>
                  <a:pt x="478216" y="1157394"/>
                  <a:pt x="520504" y="1153550"/>
                </a:cubicBezTo>
                <a:cubicBezTo>
                  <a:pt x="729574" y="1134544"/>
                  <a:pt x="642615" y="1159740"/>
                  <a:pt x="745587" y="1125415"/>
                </a:cubicBezTo>
                <a:cubicBezTo>
                  <a:pt x="1026941" y="1130104"/>
                  <a:pt x="1308546" y="1126706"/>
                  <a:pt x="1589649" y="1139483"/>
                </a:cubicBezTo>
                <a:cubicBezTo>
                  <a:pt x="1619276" y="1140830"/>
                  <a:pt x="1645920" y="1158240"/>
                  <a:pt x="1674055" y="1167618"/>
                </a:cubicBezTo>
                <a:cubicBezTo>
                  <a:pt x="1688123" y="1172307"/>
                  <a:pt x="1703920" y="1173461"/>
                  <a:pt x="1716258" y="1181686"/>
                </a:cubicBezTo>
                <a:cubicBezTo>
                  <a:pt x="1730326" y="1191064"/>
                  <a:pt x="1745259" y="1199259"/>
                  <a:pt x="1758461" y="1209821"/>
                </a:cubicBezTo>
                <a:cubicBezTo>
                  <a:pt x="1858688" y="1290002"/>
                  <a:pt x="1698905" y="1179497"/>
                  <a:pt x="1828800" y="1266092"/>
                </a:cubicBezTo>
                <a:cubicBezTo>
                  <a:pt x="1837007" y="1265180"/>
                  <a:pt x="1976874" y="1255360"/>
                  <a:pt x="2011680" y="1237957"/>
                </a:cubicBezTo>
                <a:cubicBezTo>
                  <a:pt x="2023543" y="1232026"/>
                  <a:pt x="2029458" y="1218107"/>
                  <a:pt x="2039815" y="1209821"/>
                </a:cubicBezTo>
                <a:cubicBezTo>
                  <a:pt x="2053017" y="1199259"/>
                  <a:pt x="2068816" y="1192248"/>
                  <a:pt x="2082018" y="1181686"/>
                </a:cubicBezTo>
                <a:cubicBezTo>
                  <a:pt x="2092375" y="1173400"/>
                  <a:pt x="2098290" y="1159481"/>
                  <a:pt x="2110153" y="1153550"/>
                </a:cubicBezTo>
                <a:cubicBezTo>
                  <a:pt x="2136679" y="1140287"/>
                  <a:pt x="2169883" y="1141866"/>
                  <a:pt x="2194560" y="1125415"/>
                </a:cubicBezTo>
                <a:cubicBezTo>
                  <a:pt x="2208628" y="1116037"/>
                  <a:pt x="2223561" y="1107842"/>
                  <a:pt x="2236763" y="1097280"/>
                </a:cubicBezTo>
                <a:cubicBezTo>
                  <a:pt x="2284376" y="1059189"/>
                  <a:pt x="2265162" y="1040920"/>
                  <a:pt x="2349304" y="1012873"/>
                </a:cubicBezTo>
                <a:lnTo>
                  <a:pt x="2518117" y="956603"/>
                </a:lnTo>
                <a:cubicBezTo>
                  <a:pt x="2532185" y="951914"/>
                  <a:pt x="2547982" y="950760"/>
                  <a:pt x="2560320" y="942535"/>
                </a:cubicBezTo>
                <a:cubicBezTo>
                  <a:pt x="2614861" y="906175"/>
                  <a:pt x="2586483" y="919747"/>
                  <a:pt x="2644726" y="900332"/>
                </a:cubicBezTo>
                <a:cubicBezTo>
                  <a:pt x="2657505" y="881163"/>
                  <a:pt x="2678724" y="843357"/>
                  <a:pt x="2700997" y="829993"/>
                </a:cubicBezTo>
                <a:cubicBezTo>
                  <a:pt x="2713712" y="822364"/>
                  <a:pt x="2729132" y="820615"/>
                  <a:pt x="2743200" y="815926"/>
                </a:cubicBezTo>
                <a:cubicBezTo>
                  <a:pt x="2747889" y="801858"/>
                  <a:pt x="2749638" y="786438"/>
                  <a:pt x="2757267" y="773723"/>
                </a:cubicBezTo>
                <a:cubicBezTo>
                  <a:pt x="2764091" y="762350"/>
                  <a:pt x="2782959" y="758623"/>
                  <a:pt x="2785403" y="745587"/>
                </a:cubicBezTo>
                <a:cubicBezTo>
                  <a:pt x="2797532" y="680898"/>
                  <a:pt x="2791780" y="614005"/>
                  <a:pt x="2799470" y="548640"/>
                </a:cubicBezTo>
                <a:cubicBezTo>
                  <a:pt x="2801203" y="533913"/>
                  <a:pt x="2807697" y="520067"/>
                  <a:pt x="2813538" y="506437"/>
                </a:cubicBezTo>
                <a:cubicBezTo>
                  <a:pt x="2834958" y="456458"/>
                  <a:pt x="2841550" y="450350"/>
                  <a:pt x="2869809" y="407963"/>
                </a:cubicBezTo>
                <a:cubicBezTo>
                  <a:pt x="2874498" y="379828"/>
                  <a:pt x="2877901" y="351447"/>
                  <a:pt x="2883877" y="323557"/>
                </a:cubicBezTo>
                <a:cubicBezTo>
                  <a:pt x="2902918" y="234701"/>
                  <a:pt x="2904650" y="233099"/>
                  <a:pt x="2926080" y="168812"/>
                </a:cubicBezTo>
                <a:lnTo>
                  <a:pt x="2912012" y="0"/>
                </a:lnTo>
              </a:path>
            </a:pathLst>
          </a:cu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3581400" y="2133600"/>
            <a:ext cx="990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3429000" y="2590800"/>
            <a:ext cx="990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63752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Zemská kôra </a:t>
            </a:r>
            <a:endParaRPr lang="sk-SK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Zástupný symbol obsahu 3" descr="subdukcia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6962" y="1752601"/>
            <a:ext cx="7867438" cy="4704728"/>
          </a:xfrm>
        </p:spPr>
      </p:pic>
      <p:sp>
        <p:nvSpPr>
          <p:cNvPr id="5" name="Šípka dolu 4"/>
          <p:cNvSpPr/>
          <p:nvPr/>
        </p:nvSpPr>
        <p:spPr>
          <a:xfrm>
            <a:off x="1600200" y="1066800"/>
            <a:ext cx="762000" cy="2133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lu 5"/>
          <p:cNvSpPr/>
          <p:nvPr/>
        </p:nvSpPr>
        <p:spPr>
          <a:xfrm rot="18723842">
            <a:off x="3880008" y="703824"/>
            <a:ext cx="762000" cy="23028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3124200" y="5410200"/>
            <a:ext cx="3336747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Rozdiel </a:t>
            </a:r>
            <a:r>
              <a:rPr lang="sk-SK" sz="3600" dirty="0" smtClean="0"/>
              <a:t>????????</a:t>
            </a:r>
            <a:endParaRPr lang="sk-SK" sz="3600" dirty="0"/>
          </a:p>
        </p:txBody>
      </p:sp>
      <p:pic>
        <p:nvPicPr>
          <p:cNvPr id="8" name="Zástupný symbol obsahu 3" descr="subdukcia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38200"/>
            <a:ext cx="9047157" cy="5410200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1752600" y="3886200"/>
            <a:ext cx="174919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5-12 km</a:t>
            </a:r>
            <a:endParaRPr lang="sk-SK" sz="3600" b="1" dirty="0"/>
          </a:p>
        </p:txBody>
      </p:sp>
      <p:sp>
        <p:nvSpPr>
          <p:cNvPr id="10" name="BlokTextu 9"/>
          <p:cNvSpPr txBox="1"/>
          <p:nvPr/>
        </p:nvSpPr>
        <p:spPr>
          <a:xfrm>
            <a:off x="6324600" y="3429000"/>
            <a:ext cx="244477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150-25o km</a:t>
            </a:r>
            <a:endParaRPr lang="sk-SK" sz="3600" b="1" dirty="0"/>
          </a:p>
        </p:txBody>
      </p:sp>
      <p:sp>
        <p:nvSpPr>
          <p:cNvPr id="11" name="BlokTextu 10"/>
          <p:cNvSpPr txBox="1"/>
          <p:nvPr/>
        </p:nvSpPr>
        <p:spPr>
          <a:xfrm>
            <a:off x="8458200" y="6553200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00" dirty="0" smtClean="0"/>
              <a:t>38-40</a:t>
            </a:r>
            <a:endParaRPr lang="sk-SK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52728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Ako je to možné, že máme na Zemi pohoria, oceánske chrbty a zlomy ??? </a:t>
            </a:r>
            <a:endParaRPr lang="sk-SK" dirty="0"/>
          </a:p>
        </p:txBody>
      </p:sp>
      <p:pic>
        <p:nvPicPr>
          <p:cNvPr id="4" name="Obrázok 3" descr="otazni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676400"/>
            <a:ext cx="4572000" cy="4251158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685800" y="6172200"/>
            <a:ext cx="5064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https://www.youtube.com/watch?v=uGcDed4xVD4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84</TotalTime>
  <Words>103</Words>
  <Application>Microsoft Office PowerPoint</Application>
  <PresentationFormat>Prezentácia na obrazovke (4:3)</PresentationFormat>
  <Paragraphs>62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Modul</vt:lpstr>
      <vt:lpstr>Snímka 1</vt:lpstr>
      <vt:lpstr>????????</vt:lpstr>
      <vt:lpstr>Snímka 3</vt:lpstr>
      <vt:lpstr>Pamätáte si najvyššie vrchy  na jednotlivých kontinentoch?</vt:lpstr>
      <vt:lpstr>Litosféra: </vt:lpstr>
      <vt:lpstr>Stavba Zeme</vt:lpstr>
      <vt:lpstr>Čo zahŕňa LITOSFÉRA ???</vt:lpstr>
      <vt:lpstr>Zemská kôra </vt:lpstr>
      <vt:lpstr>Ako je to možné, že máme na Zemi pohoria, oceánske chrbty a zlomy ??? </vt:lpstr>
      <vt:lpstr>6 hlavných litosferických dosiek</vt:lpstr>
      <vt:lpstr>Astenosféra: ???</vt:lpstr>
      <vt:lpstr>Pohyby + tvary v reliéfe</vt:lpstr>
      <vt:lpstr>Pohyb litosferických dosiek</vt:lpstr>
      <vt:lpstr>Snímka 14</vt:lpstr>
      <vt:lpstr>ZAUJÍMAVOSTÍ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hp</dc:creator>
  <cp:lastModifiedBy>hp</cp:lastModifiedBy>
  <cp:revision>62</cp:revision>
  <dcterms:created xsi:type="dcterms:W3CDTF">2015-02-17T14:55:39Z</dcterms:created>
  <dcterms:modified xsi:type="dcterms:W3CDTF">2018-01-22T14:35:31Z</dcterms:modified>
</cp:coreProperties>
</file>